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799">
          <p15:clr>
            <a:srgbClr val="A4A3A4"/>
          </p15:clr>
        </p15:guide>
        <p15:guide id="3" pos="3840">
          <p15:clr>
            <a:srgbClr val="A4A3A4"/>
          </p15:clr>
        </p15:guide>
        <p15:guide id="4" pos="7408">
          <p15:clr>
            <a:srgbClr val="A4A3A4"/>
          </p15:clr>
        </p15:guide>
        <p15:guide id="5" pos="301">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8" roundtripDataSignature="AMtx7miLfBhkTjYiLtiLhv52+ZQWGRyQ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799" orient="horz"/>
        <p:guide pos="3840"/>
        <p:guide pos="7408"/>
        <p:guide pos="301"/>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ncrete" showMasterSp="0">
  <p:cSld name="Title Slide - Concrete">
    <p:bg>
      <p:bgPr>
        <a:solidFill>
          <a:schemeClr val="accent4"/>
        </a:solidFill>
      </p:bgPr>
    </p:bg>
    <p:spTree>
      <p:nvGrpSpPr>
        <p:cNvPr id="16" name="Shape 16"/>
        <p:cNvGrpSpPr/>
        <p:nvPr/>
      </p:nvGrpSpPr>
      <p:grpSpPr>
        <a:xfrm>
          <a:off x="0" y="0"/>
          <a:ext cx="0" cy="0"/>
          <a:chOff x="0" y="0"/>
          <a:chExt cx="0" cy="0"/>
        </a:xfrm>
      </p:grpSpPr>
      <p:sp>
        <p:nvSpPr>
          <p:cNvPr id="17" name="Google Shape;17;p24"/>
          <p:cNvSpPr txBox="1"/>
          <p:nvPr>
            <p:ph type="ctrTitle"/>
          </p:nvPr>
        </p:nvSpPr>
        <p:spPr>
          <a:xfrm>
            <a:off x="481832" y="2726569"/>
            <a:ext cx="11289992" cy="108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4"/>
          <p:cNvSpPr txBox="1"/>
          <p:nvPr>
            <p:ph idx="1" type="subTitle"/>
          </p:nvPr>
        </p:nvSpPr>
        <p:spPr>
          <a:xfrm>
            <a:off x="481832" y="3861048"/>
            <a:ext cx="11300947" cy="360040"/>
          </a:xfrm>
          <a:prstGeom prst="rect">
            <a:avLst/>
          </a:prstGeom>
          <a:noFill/>
          <a:ln>
            <a:noFill/>
          </a:ln>
        </p:spPr>
        <p:txBody>
          <a:bodyPr anchorCtr="0" anchor="t" bIns="0" lIns="0" spcFirstLastPara="1" rIns="0" wrap="square" tIns="0">
            <a:noAutofit/>
          </a:bodyPr>
          <a:lstStyle>
            <a:lvl1pPr lvl="0" algn="l">
              <a:lnSpc>
                <a:spcPct val="90000"/>
              </a:lnSpc>
              <a:spcBef>
                <a:spcPts val="600"/>
              </a:spcBef>
              <a:spcAft>
                <a:spcPts val="0"/>
              </a:spcAft>
              <a:buClr>
                <a:schemeClr val="accent6"/>
              </a:buClr>
              <a:buSzPts val="2200"/>
              <a:buNone/>
              <a:defRPr b="1" sz="2200">
                <a:solidFill>
                  <a:schemeClr val="accent6"/>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9" name="Google Shape;19;p24"/>
          <p:cNvPicPr preferRelativeResize="0"/>
          <p:nvPr/>
        </p:nvPicPr>
        <p:blipFill rotWithShape="1">
          <a:blip r:embed="rId2">
            <a:alphaModFix/>
          </a:blip>
          <a:srcRect b="0" l="0" r="0" t="0"/>
          <a:stretch/>
        </p:blipFill>
        <p:spPr>
          <a:xfrm>
            <a:off x="7392144" y="462275"/>
            <a:ext cx="4270454" cy="1865466"/>
          </a:xfrm>
          <a:prstGeom prst="rect">
            <a:avLst/>
          </a:prstGeom>
          <a:noFill/>
          <a:ln>
            <a:noFill/>
          </a:ln>
        </p:spPr>
      </p:pic>
      <p:sp>
        <p:nvSpPr>
          <p:cNvPr id="20" name="Google Shape;20;p24"/>
          <p:cNvSpPr txBox="1"/>
          <p:nvPr/>
        </p:nvSpPr>
        <p:spPr>
          <a:xfrm>
            <a:off x="3359696" y="6084004"/>
            <a:ext cx="777686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accent6"/>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accent6"/>
              </a:solidFill>
              <a:latin typeface="Calibri"/>
              <a:ea typeface="Calibri"/>
              <a:cs typeface="Calibri"/>
              <a:sym typeface="Calibri"/>
            </a:endParaRPr>
          </a:p>
        </p:txBody>
      </p:sp>
      <p:pic>
        <p:nvPicPr>
          <p:cNvPr id="21" name="Google Shape;21;p24"/>
          <p:cNvPicPr preferRelativeResize="0"/>
          <p:nvPr/>
        </p:nvPicPr>
        <p:blipFill rotWithShape="1">
          <a:blip r:embed="rId3">
            <a:alphaModFix/>
          </a:blip>
          <a:srcRect b="0" l="0" r="0" t="0"/>
          <a:stretch/>
        </p:blipFill>
        <p:spPr>
          <a:xfrm>
            <a:off x="478261" y="5510627"/>
            <a:ext cx="2452641" cy="9427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33"/>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34"/>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ernate" showMasterSp="0">
  <p:cSld name="Title only - alternate">
    <p:spTree>
      <p:nvGrpSpPr>
        <p:cNvPr id="75" name="Shape 75"/>
        <p:cNvGrpSpPr/>
        <p:nvPr/>
      </p:nvGrpSpPr>
      <p:grpSpPr>
        <a:xfrm>
          <a:off x="0" y="0"/>
          <a:ext cx="0" cy="0"/>
          <a:chOff x="0" y="0"/>
          <a:chExt cx="0" cy="0"/>
        </a:xfrm>
      </p:grpSpPr>
      <p:sp>
        <p:nvSpPr>
          <p:cNvPr id="76" name="Google Shape;76;p35"/>
          <p:cNvSpPr/>
          <p:nvPr/>
        </p:nvSpPr>
        <p:spPr>
          <a:xfrm>
            <a:off x="-16383" y="-4171"/>
            <a:ext cx="12227983" cy="11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35"/>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
        <p:nvSpPr>
          <p:cNvPr id="79" name="Google Shape;79;p35"/>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36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0" name="Google Shape;80;p35"/>
          <p:cNvPicPr preferRelativeResize="0"/>
          <p:nvPr/>
        </p:nvPicPr>
        <p:blipFill rotWithShape="1">
          <a:blip r:embed="rId2">
            <a:alphaModFix/>
          </a:blip>
          <a:srcRect b="0" l="0" r="0" t="0"/>
          <a:stretch/>
        </p:blipFill>
        <p:spPr>
          <a:xfrm>
            <a:off x="9693978" y="87352"/>
            <a:ext cx="2201982" cy="9673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ernate" showMasterSp="0">
  <p:cSld name="Blank - alternate">
    <p:spTree>
      <p:nvGrpSpPr>
        <p:cNvPr id="81" name="Shape 81"/>
        <p:cNvGrpSpPr/>
        <p:nvPr/>
      </p:nvGrpSpPr>
      <p:grpSpPr>
        <a:xfrm>
          <a:off x="0" y="0"/>
          <a:ext cx="0" cy="0"/>
          <a:chOff x="0" y="0"/>
          <a:chExt cx="0" cy="0"/>
        </a:xfrm>
      </p:grpSpPr>
      <p:sp>
        <p:nvSpPr>
          <p:cNvPr id="82" name="Google Shape;82;p36"/>
          <p:cNvSpPr/>
          <p:nvPr/>
        </p:nvSpPr>
        <p:spPr>
          <a:xfrm>
            <a:off x="-16383" y="-4171"/>
            <a:ext cx="12227983" cy="11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6"/>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pic>
        <p:nvPicPr>
          <p:cNvPr id="85" name="Google Shape;85;p36"/>
          <p:cNvPicPr preferRelativeResize="0"/>
          <p:nvPr/>
        </p:nvPicPr>
        <p:blipFill rotWithShape="1">
          <a:blip r:embed="rId2">
            <a:alphaModFix/>
          </a:blip>
          <a:srcRect b="0" l="0" r="0" t="0"/>
          <a:stretch/>
        </p:blipFill>
        <p:spPr>
          <a:xfrm>
            <a:off x="9693978" y="87352"/>
            <a:ext cx="2201982" cy="967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Layout">
  <p:cSld name="Statement Layout">
    <p:spTree>
      <p:nvGrpSpPr>
        <p:cNvPr id="86" name="Shape 86"/>
        <p:cNvGrpSpPr/>
        <p:nvPr/>
      </p:nvGrpSpPr>
      <p:grpSpPr>
        <a:xfrm>
          <a:off x="0" y="0"/>
          <a:ext cx="0" cy="0"/>
          <a:chOff x="0" y="0"/>
          <a:chExt cx="0" cy="0"/>
        </a:xfrm>
      </p:grpSpPr>
      <p:sp>
        <p:nvSpPr>
          <p:cNvPr id="87" name="Google Shape;87;p37"/>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7"/>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7"/>
          <p:cNvSpPr txBox="1"/>
          <p:nvPr>
            <p:ph idx="1" type="body"/>
          </p:nvPr>
        </p:nvSpPr>
        <p:spPr>
          <a:xfrm>
            <a:off x="480000" y="1556792"/>
            <a:ext cx="11280000" cy="4680520"/>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600"/>
              </a:spcBef>
              <a:spcAft>
                <a:spcPts val="0"/>
              </a:spcAft>
              <a:buClr>
                <a:schemeClr val="accent3"/>
              </a:buClr>
              <a:buSzPts val="4000"/>
              <a:buFont typeface="Calibri"/>
              <a:buNone/>
              <a:defRPr b="1" sz="4000">
                <a:solidFill>
                  <a:schemeClr val="accent3"/>
                </a:solidFill>
              </a:defRPr>
            </a:lvl1pPr>
            <a:lvl2pPr indent="-228600" lvl="1" marL="914400" algn="l">
              <a:lnSpc>
                <a:spcPct val="85000"/>
              </a:lnSpc>
              <a:spcBef>
                <a:spcPts val="600"/>
              </a:spcBef>
              <a:spcAft>
                <a:spcPts val="0"/>
              </a:spcAft>
              <a:buClr>
                <a:schemeClr val="accent2"/>
              </a:buClr>
              <a:buSzPts val="4000"/>
              <a:buNone/>
              <a:defRPr b="1" sz="4000">
                <a:solidFill>
                  <a:schemeClr val="accent2"/>
                </a:solidFill>
              </a:defRPr>
            </a:lvl2pPr>
            <a:lvl3pPr indent="-228600" lvl="2" marL="1371600" algn="l">
              <a:lnSpc>
                <a:spcPct val="90000"/>
              </a:lnSpc>
              <a:spcBef>
                <a:spcPts val="2200"/>
              </a:spcBef>
              <a:spcAft>
                <a:spcPts val="0"/>
              </a:spcAft>
              <a:buClr>
                <a:srgbClr val="00313C"/>
              </a:buClr>
              <a:buSzPts val="2000"/>
              <a:buNone/>
              <a:defRPr b="1">
                <a:solidFill>
                  <a:srgbClr val="00313C"/>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0" name="Google Shape;90;p37"/>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Flamingo">
  <p:cSld name="Section Header - Flamingo">
    <p:bg>
      <p:bgPr>
        <a:solidFill>
          <a:schemeClr val="accent1"/>
        </a:solidFill>
      </p:bgPr>
    </p:bg>
    <p:spTree>
      <p:nvGrpSpPr>
        <p:cNvPr id="91" name="Shape 91"/>
        <p:cNvGrpSpPr/>
        <p:nvPr/>
      </p:nvGrpSpPr>
      <p:grpSpPr>
        <a:xfrm>
          <a:off x="0" y="0"/>
          <a:ext cx="0" cy="0"/>
          <a:chOff x="0" y="0"/>
          <a:chExt cx="0" cy="0"/>
        </a:xfrm>
      </p:grpSpPr>
      <p:sp>
        <p:nvSpPr>
          <p:cNvPr id="92" name="Google Shape;92;p38"/>
          <p:cNvSpPr txBox="1"/>
          <p:nvPr>
            <p:ph idx="1" type="body"/>
          </p:nvPr>
        </p:nvSpPr>
        <p:spPr>
          <a:xfrm>
            <a:off x="480001" y="1628800"/>
            <a:ext cx="9969500" cy="420685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accent6"/>
              </a:buClr>
              <a:buSzPts val="4400"/>
              <a:buFont typeface="Calibri"/>
              <a:buNone/>
              <a:defRPr b="1" sz="4400">
                <a:solidFill>
                  <a:schemeClr val="accent6"/>
                </a:solidFill>
              </a:defRPr>
            </a:lvl1pPr>
            <a:lvl2pPr indent="-228600" lvl="1" marL="914400" algn="l">
              <a:lnSpc>
                <a:spcPct val="75000"/>
              </a:lnSpc>
              <a:spcBef>
                <a:spcPts val="600"/>
              </a:spcBef>
              <a:spcAft>
                <a:spcPts val="0"/>
              </a:spcAft>
              <a:buClr>
                <a:schemeClr val="lt1"/>
              </a:buClr>
              <a:buSzPts val="4400"/>
              <a:buNone/>
              <a:defRPr b="1" sz="4400">
                <a:solidFill>
                  <a:schemeClr val="lt1"/>
                </a:solidFill>
              </a:defRPr>
            </a:lvl2pPr>
            <a:lvl3pPr indent="-228600" lvl="2" marL="1371600" algn="l">
              <a:lnSpc>
                <a:spcPct val="90000"/>
              </a:lnSpc>
              <a:spcBef>
                <a:spcPts val="850"/>
              </a:spcBef>
              <a:spcAft>
                <a:spcPts val="0"/>
              </a:spcAft>
              <a:buClr>
                <a:srgbClr val="FFFFFF"/>
              </a:buClr>
              <a:buSzPts val="2200"/>
              <a:buNone/>
              <a:defRPr b="1" sz="2200">
                <a:solidFill>
                  <a:srgbClr val="FFFFFF"/>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p38"/>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8"/>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1">
  <p:cSld name="Thank You Option 1">
    <p:bg>
      <p:bgPr>
        <a:solidFill>
          <a:schemeClr val="accent4"/>
        </a:solidFill>
      </p:bgPr>
    </p:bg>
    <p:spTree>
      <p:nvGrpSpPr>
        <p:cNvPr id="95" name="Shape 95"/>
        <p:cNvGrpSpPr/>
        <p:nvPr/>
      </p:nvGrpSpPr>
      <p:grpSpPr>
        <a:xfrm>
          <a:off x="0" y="0"/>
          <a:ext cx="0" cy="0"/>
          <a:chOff x="0" y="0"/>
          <a:chExt cx="0" cy="0"/>
        </a:xfrm>
      </p:grpSpPr>
      <p:pic>
        <p:nvPicPr>
          <p:cNvPr id="96" name="Google Shape;96;p39"/>
          <p:cNvPicPr preferRelativeResize="0"/>
          <p:nvPr/>
        </p:nvPicPr>
        <p:blipFill rotWithShape="1">
          <a:blip r:embed="rId2">
            <a:alphaModFix/>
          </a:blip>
          <a:srcRect b="7370" l="0" r="11010" t="2971"/>
          <a:stretch/>
        </p:blipFill>
        <p:spPr>
          <a:xfrm>
            <a:off x="5909927" y="1114514"/>
            <a:ext cx="6281330" cy="5753425"/>
          </a:xfrm>
          <a:prstGeom prst="rect">
            <a:avLst/>
          </a:prstGeom>
          <a:noFill/>
          <a:ln>
            <a:noFill/>
          </a:ln>
        </p:spPr>
      </p:pic>
      <p:sp>
        <p:nvSpPr>
          <p:cNvPr id="97" name="Google Shape;97;p39"/>
          <p:cNvSpPr txBox="1"/>
          <p:nvPr>
            <p:ph idx="1" type="subTitle"/>
          </p:nvPr>
        </p:nvSpPr>
        <p:spPr>
          <a:xfrm>
            <a:off x="478366" y="3392996"/>
            <a:ext cx="8161917" cy="1539200"/>
          </a:xfrm>
          <a:prstGeom prst="rect">
            <a:avLst/>
          </a:prstGeom>
          <a:noFill/>
          <a:ln>
            <a:noFill/>
          </a:ln>
        </p:spPr>
        <p:txBody>
          <a:bodyPr anchorCtr="0" anchor="t" bIns="0" lIns="0" spcFirstLastPara="1" rIns="0" wrap="square" tIns="0">
            <a:noAutofit/>
          </a:bodyPr>
          <a:lstStyle>
            <a:lvl1pPr lvl="0" algn="l">
              <a:lnSpc>
                <a:spcPct val="90000"/>
              </a:lnSpc>
              <a:spcBef>
                <a:spcPts val="3000"/>
              </a:spcBef>
              <a:spcAft>
                <a:spcPts val="0"/>
              </a:spcAft>
              <a:buClr>
                <a:schemeClr val="accent6"/>
              </a:buClr>
              <a:buSzPts val="1600"/>
              <a:buNone/>
              <a:defRPr b="1" sz="1600">
                <a:solidFill>
                  <a:schemeClr val="accent6"/>
                </a:solidFill>
              </a:defRPr>
            </a:lvl1pPr>
            <a:lvl2pPr lvl="1" algn="l">
              <a:lnSpc>
                <a:spcPct val="90000"/>
              </a:lnSpc>
              <a:spcBef>
                <a:spcPts val="0"/>
              </a:spcBef>
              <a:spcAft>
                <a:spcPts val="0"/>
              </a:spcAft>
              <a:buClr>
                <a:schemeClr val="accent6"/>
              </a:buClr>
              <a:buSzPts val="1600"/>
              <a:buNone/>
              <a:defRPr sz="1600">
                <a:solidFill>
                  <a:schemeClr val="accent6"/>
                </a:solidFill>
              </a:defRPr>
            </a:lvl2pPr>
            <a:lvl3pPr lvl="2" algn="l">
              <a:lnSpc>
                <a:spcPct val="90000"/>
              </a:lnSpc>
              <a:spcBef>
                <a:spcPts val="563"/>
              </a:spcBef>
              <a:spcAft>
                <a:spcPts val="0"/>
              </a:spcAft>
              <a:buClr>
                <a:schemeClr val="accent6"/>
              </a:buClr>
              <a:buSzPts val="1600"/>
              <a:buNone/>
              <a:defRPr sz="1600">
                <a:solidFill>
                  <a:schemeClr val="accent6"/>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8" name="Google Shape;98;p39"/>
          <p:cNvSpPr txBox="1"/>
          <p:nvPr>
            <p:ph type="title"/>
          </p:nvPr>
        </p:nvSpPr>
        <p:spPr>
          <a:xfrm>
            <a:off x="478368" y="2420889"/>
            <a:ext cx="11281832" cy="85248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9"/>
          <p:cNvSpPr txBox="1"/>
          <p:nvPr/>
        </p:nvSpPr>
        <p:spPr>
          <a:xfrm>
            <a:off x="2783632" y="6095313"/>
            <a:ext cx="8256917"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dk1"/>
              </a:solidFill>
              <a:latin typeface="Calibri"/>
              <a:ea typeface="Calibri"/>
              <a:cs typeface="Calibri"/>
              <a:sym typeface="Calibri"/>
            </a:endParaRPr>
          </a:p>
        </p:txBody>
      </p:sp>
      <p:pic>
        <p:nvPicPr>
          <p:cNvPr id="100" name="Google Shape;100;p39"/>
          <p:cNvPicPr preferRelativeResize="0"/>
          <p:nvPr/>
        </p:nvPicPr>
        <p:blipFill rotWithShape="1">
          <a:blip r:embed="rId3">
            <a:alphaModFix/>
          </a:blip>
          <a:srcRect b="0" l="0" r="0" t="0"/>
          <a:stretch/>
        </p:blipFill>
        <p:spPr>
          <a:xfrm>
            <a:off x="476003" y="5733256"/>
            <a:ext cx="1903374" cy="73138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40"/>
          <p:cNvSpPr txBox="1"/>
          <p:nvPr>
            <p:ph type="ctrTitle"/>
          </p:nvPr>
        </p:nvSpPr>
        <p:spPr>
          <a:xfrm>
            <a:off x="415611" y="992767"/>
            <a:ext cx="11360700" cy="2736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03" name="Google Shape;103;p40"/>
          <p:cNvSpPr txBox="1"/>
          <p:nvPr>
            <p:ph idx="1" type="subTitle"/>
          </p:nvPr>
        </p:nvSpPr>
        <p:spPr>
          <a:xfrm>
            <a:off x="415600" y="3778833"/>
            <a:ext cx="11360700" cy="1056900"/>
          </a:xfrm>
          <a:prstGeom prst="rect">
            <a:avLst/>
          </a:prstGeom>
          <a:noFill/>
          <a:ln>
            <a:noFill/>
          </a:ln>
        </p:spPr>
        <p:txBody>
          <a:bodyPr anchorCtr="0" anchor="t" bIns="0" lIns="0" spcFirstLastPara="1" rIns="0" wrap="square" tIns="0">
            <a:noAutofit/>
          </a:bodyPr>
          <a:lstStyle>
            <a:lvl1pPr lvl="0" algn="ctr">
              <a:lnSpc>
                <a:spcPct val="100000"/>
              </a:lnSpc>
              <a:spcBef>
                <a:spcPts val="600"/>
              </a:spcBef>
              <a:spcAft>
                <a:spcPts val="0"/>
              </a:spcAft>
              <a:buSzPts val="3700"/>
              <a:buNone/>
              <a:defRPr sz="3700"/>
            </a:lvl1pPr>
            <a:lvl2pPr lvl="1" algn="ctr">
              <a:lnSpc>
                <a:spcPct val="100000"/>
              </a:lnSpc>
              <a:spcBef>
                <a:spcPts val="600"/>
              </a:spcBef>
              <a:spcAft>
                <a:spcPts val="0"/>
              </a:spcAft>
              <a:buSzPts val="3700"/>
              <a:buNone/>
              <a:defRPr sz="3700"/>
            </a:lvl2pPr>
            <a:lvl3pPr lvl="2" algn="ctr">
              <a:lnSpc>
                <a:spcPct val="100000"/>
              </a:lnSpc>
              <a:spcBef>
                <a:spcPts val="600"/>
              </a:spcBef>
              <a:spcAft>
                <a:spcPts val="0"/>
              </a:spcAft>
              <a:buSzPts val="3700"/>
              <a:buNone/>
              <a:defRPr sz="3700"/>
            </a:lvl3pPr>
            <a:lvl4pPr lvl="3" algn="ctr">
              <a:lnSpc>
                <a:spcPct val="100000"/>
              </a:lnSpc>
              <a:spcBef>
                <a:spcPts val="600"/>
              </a:spcBef>
              <a:spcAft>
                <a:spcPts val="0"/>
              </a:spcAft>
              <a:buSzPts val="3700"/>
              <a:buNone/>
              <a:defRPr sz="3700"/>
            </a:lvl4pPr>
            <a:lvl5pPr lvl="4" algn="ctr">
              <a:lnSpc>
                <a:spcPct val="100000"/>
              </a:lnSpc>
              <a:spcBef>
                <a:spcPts val="600"/>
              </a:spcBef>
              <a:spcAft>
                <a:spcPts val="0"/>
              </a:spcAft>
              <a:buSzPts val="3700"/>
              <a:buNone/>
              <a:defRPr sz="3700"/>
            </a:lvl5pPr>
            <a:lvl6pPr lvl="5" algn="ctr">
              <a:lnSpc>
                <a:spcPct val="100000"/>
              </a:lnSpc>
              <a:spcBef>
                <a:spcPts val="400"/>
              </a:spcBef>
              <a:spcAft>
                <a:spcPts val="0"/>
              </a:spcAft>
              <a:buSzPts val="3700"/>
              <a:buNone/>
              <a:defRPr sz="3700"/>
            </a:lvl6pPr>
            <a:lvl7pPr lvl="6" algn="ctr">
              <a:lnSpc>
                <a:spcPct val="100000"/>
              </a:lnSpc>
              <a:spcBef>
                <a:spcPts val="400"/>
              </a:spcBef>
              <a:spcAft>
                <a:spcPts val="0"/>
              </a:spcAft>
              <a:buSzPts val="3700"/>
              <a:buNone/>
              <a:defRPr sz="3700"/>
            </a:lvl7pPr>
            <a:lvl8pPr lvl="7" algn="ctr">
              <a:lnSpc>
                <a:spcPct val="100000"/>
              </a:lnSpc>
              <a:spcBef>
                <a:spcPts val="400"/>
              </a:spcBef>
              <a:spcAft>
                <a:spcPts val="0"/>
              </a:spcAft>
              <a:buSzPts val="3700"/>
              <a:buNone/>
              <a:defRPr sz="3700"/>
            </a:lvl8pPr>
            <a:lvl9pPr lvl="8" algn="ctr">
              <a:lnSpc>
                <a:spcPct val="100000"/>
              </a:lnSpc>
              <a:spcBef>
                <a:spcPts val="400"/>
              </a:spcBef>
              <a:spcAft>
                <a:spcPts val="0"/>
              </a:spcAft>
              <a:buSzPts val="3700"/>
              <a:buNone/>
              <a:defRPr sz="3700"/>
            </a:lvl9pPr>
          </a:lstStyle>
          <a:p/>
        </p:txBody>
      </p:sp>
      <p:sp>
        <p:nvSpPr>
          <p:cNvPr id="104" name="Google Shape;104;p40"/>
          <p:cNvSpPr txBox="1"/>
          <p:nvPr>
            <p:ph idx="12" type="sldNum"/>
          </p:nvPr>
        </p:nvSpPr>
        <p:spPr>
          <a:xfrm>
            <a:off x="11296610" y="6217622"/>
            <a:ext cx="731700" cy="5247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05" name="Shape 105"/>
        <p:cNvGrpSpPr/>
        <p:nvPr/>
      </p:nvGrpSpPr>
      <p:grpSpPr>
        <a:xfrm>
          <a:off x="0" y="0"/>
          <a:ext cx="0" cy="0"/>
          <a:chOff x="0" y="0"/>
          <a:chExt cx="0" cy="0"/>
        </a:xfrm>
      </p:grpSpPr>
      <p:sp>
        <p:nvSpPr>
          <p:cNvPr id="106" name="Google Shape;106;p41"/>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lvl1pPr lvl="0"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9pPr>
          </a:lstStyle>
          <a:p/>
        </p:txBody>
      </p:sp>
      <p:sp>
        <p:nvSpPr>
          <p:cNvPr id="107" name="Google Shape;107;p41"/>
          <p:cNvSpPr txBox="1"/>
          <p:nvPr>
            <p:ph idx="1" type="body"/>
          </p:nvPr>
        </p:nvSpPr>
        <p:spPr>
          <a:xfrm>
            <a:off x="478367" y="1412775"/>
            <a:ext cx="11282100" cy="4809600"/>
          </a:xfrm>
          <a:prstGeom prst="rect">
            <a:avLst/>
          </a:prstGeom>
          <a:noFill/>
          <a:ln>
            <a:noFill/>
          </a:ln>
        </p:spPr>
        <p:txBody>
          <a:bodyPr anchorCtr="0" anchor="t" bIns="0" lIns="0" spcFirstLastPara="1" rIns="0" wrap="square" tIns="0">
            <a:noAutofit/>
          </a:bodyPr>
          <a:lstStyle>
            <a:lvl1pPr indent="-381000" lvl="0" marL="4572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08" name="Google Shape;108;p41"/>
          <p:cNvSpPr txBox="1"/>
          <p:nvPr>
            <p:ph idx="12" type="sldNum"/>
          </p:nvPr>
        </p:nvSpPr>
        <p:spPr>
          <a:xfrm>
            <a:off x="11602575" y="6495057"/>
            <a:ext cx="171600" cy="139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Concrete">
  <p:cSld name="Section Header - Concrete">
    <p:bg>
      <p:bgPr>
        <a:solidFill>
          <a:schemeClr val="accent4"/>
        </a:solidFill>
      </p:bgPr>
    </p:bg>
    <p:spTree>
      <p:nvGrpSpPr>
        <p:cNvPr id="22" name="Shape 22"/>
        <p:cNvGrpSpPr/>
        <p:nvPr/>
      </p:nvGrpSpPr>
      <p:grpSpPr>
        <a:xfrm>
          <a:off x="0" y="0"/>
          <a:ext cx="0" cy="0"/>
          <a:chOff x="0" y="0"/>
          <a:chExt cx="0" cy="0"/>
        </a:xfrm>
      </p:grpSpPr>
      <p:pic>
        <p:nvPicPr>
          <p:cNvPr id="23" name="Google Shape;23;p25"/>
          <p:cNvPicPr preferRelativeResize="0"/>
          <p:nvPr/>
        </p:nvPicPr>
        <p:blipFill rotWithShape="1">
          <a:blip r:embed="rId2">
            <a:alphaModFix/>
          </a:blip>
          <a:srcRect b="7370" l="0" r="11010" t="2971"/>
          <a:stretch/>
        </p:blipFill>
        <p:spPr>
          <a:xfrm>
            <a:off x="5909927" y="1114514"/>
            <a:ext cx="6281330" cy="5753425"/>
          </a:xfrm>
          <a:prstGeom prst="rect">
            <a:avLst/>
          </a:prstGeom>
          <a:noFill/>
          <a:ln>
            <a:noFill/>
          </a:ln>
        </p:spPr>
      </p:pic>
      <p:sp>
        <p:nvSpPr>
          <p:cNvPr id="24" name="Google Shape;24;p25"/>
          <p:cNvSpPr txBox="1"/>
          <p:nvPr>
            <p:ph idx="1" type="body"/>
          </p:nvPr>
        </p:nvSpPr>
        <p:spPr>
          <a:xfrm>
            <a:off x="480001" y="1628801"/>
            <a:ext cx="9969500" cy="450953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accent1"/>
              </a:buClr>
              <a:buSzPts val="4400"/>
              <a:buFont typeface="Calibri"/>
              <a:buNone/>
              <a:defRPr b="1" sz="4400">
                <a:solidFill>
                  <a:schemeClr val="accent1"/>
                </a:solidFill>
              </a:defRPr>
            </a:lvl1pPr>
            <a:lvl2pPr indent="-228600" lvl="1" marL="914400" algn="l">
              <a:lnSpc>
                <a:spcPct val="75000"/>
              </a:lnSpc>
              <a:spcBef>
                <a:spcPts val="600"/>
              </a:spcBef>
              <a:spcAft>
                <a:spcPts val="0"/>
              </a:spcAft>
              <a:buClr>
                <a:schemeClr val="accent6"/>
              </a:buClr>
              <a:buSzPts val="4400"/>
              <a:buNone/>
              <a:defRPr b="1" sz="4400">
                <a:solidFill>
                  <a:schemeClr val="accent6"/>
                </a:solidFill>
              </a:defRPr>
            </a:lvl2pPr>
            <a:lvl3pPr indent="-228600" lvl="2" marL="1371600" algn="l">
              <a:lnSpc>
                <a:spcPct val="90000"/>
              </a:lnSpc>
              <a:spcBef>
                <a:spcPts val="850"/>
              </a:spcBef>
              <a:spcAft>
                <a:spcPts val="0"/>
              </a:spcAft>
              <a:buClr>
                <a:schemeClr val="accent6"/>
              </a:buClr>
              <a:buSzPts val="2200"/>
              <a:buNone/>
              <a:defRPr b="1" sz="2200">
                <a:solidFill>
                  <a:schemeClr val="accent6"/>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5"/>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alternate" showMasterSp="0">
  <p:cSld name="Title and Content - alternate">
    <p:spTree>
      <p:nvGrpSpPr>
        <p:cNvPr id="27" name="Shape 27"/>
        <p:cNvGrpSpPr/>
        <p:nvPr/>
      </p:nvGrpSpPr>
      <p:grpSpPr>
        <a:xfrm>
          <a:off x="0" y="0"/>
          <a:ext cx="0" cy="0"/>
          <a:chOff x="0" y="0"/>
          <a:chExt cx="0" cy="0"/>
        </a:xfrm>
      </p:grpSpPr>
      <p:sp>
        <p:nvSpPr>
          <p:cNvPr id="28" name="Google Shape;28;p26"/>
          <p:cNvSpPr/>
          <p:nvPr/>
        </p:nvSpPr>
        <p:spPr>
          <a:xfrm>
            <a:off x="-16383" y="-4171"/>
            <a:ext cx="12227983" cy="11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26"/>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26"/>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
        <p:nvSpPr>
          <p:cNvPr id="32" name="Google Shape;32;p26"/>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36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3" name="Google Shape;33;p26"/>
          <p:cNvPicPr preferRelativeResize="0"/>
          <p:nvPr/>
        </p:nvPicPr>
        <p:blipFill rotWithShape="1">
          <a:blip r:embed="rId2">
            <a:alphaModFix/>
          </a:blip>
          <a:srcRect b="0" l="0" r="0" t="0"/>
          <a:stretch/>
        </p:blipFill>
        <p:spPr>
          <a:xfrm>
            <a:off x="9693978" y="87352"/>
            <a:ext cx="2201982" cy="9673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alternate 1" showMasterSp="0" type="tx">
  <p:cSld name="TITLE_AND_BODY">
    <p:spTree>
      <p:nvGrpSpPr>
        <p:cNvPr id="34" name="Shape 34"/>
        <p:cNvGrpSpPr/>
        <p:nvPr/>
      </p:nvGrpSpPr>
      <p:grpSpPr>
        <a:xfrm>
          <a:off x="0" y="0"/>
          <a:ext cx="0" cy="0"/>
          <a:chOff x="0" y="0"/>
          <a:chExt cx="0" cy="0"/>
        </a:xfrm>
      </p:grpSpPr>
      <p:sp>
        <p:nvSpPr>
          <p:cNvPr id="35" name="Google Shape;35;p27"/>
          <p:cNvSpPr/>
          <p:nvPr/>
        </p:nvSpPr>
        <p:spPr>
          <a:xfrm>
            <a:off x="-16384" y="-4172"/>
            <a:ext cx="12228000" cy="1116000"/>
          </a:xfrm>
          <a:prstGeom prst="rect">
            <a:avLst/>
          </a:prstGeom>
          <a:solidFill>
            <a:schemeClr val="accent4"/>
          </a:solidFill>
          <a:ln>
            <a:noFill/>
          </a:ln>
        </p:spPr>
        <p:txBody>
          <a:bodyPr anchorCtr="0" anchor="ctr" bIns="60925" lIns="60925" spcFirstLastPara="1" rIns="60925" wrap="square" tIns="609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FFFFFF"/>
              </a:solidFill>
              <a:latin typeface="Calibri"/>
              <a:ea typeface="Calibri"/>
              <a:cs typeface="Calibri"/>
              <a:sym typeface="Calibri"/>
            </a:endParaRPr>
          </a:p>
        </p:txBody>
      </p:sp>
      <p:sp>
        <p:nvSpPr>
          <p:cNvPr id="36" name="Google Shape;36;p27"/>
          <p:cNvSpPr txBox="1"/>
          <p:nvPr>
            <p:ph idx="1" type="body"/>
          </p:nvPr>
        </p:nvSpPr>
        <p:spPr>
          <a:xfrm>
            <a:off x="478367" y="1412775"/>
            <a:ext cx="11282100" cy="4809600"/>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800"/>
              </a:spcBef>
              <a:spcAft>
                <a:spcPts val="0"/>
              </a:spcAft>
              <a:buClr>
                <a:srgbClr val="000000"/>
              </a:buClr>
              <a:buSzPts val="2400"/>
              <a:buChar char="•"/>
              <a:defRPr/>
            </a:lvl1pPr>
            <a:lvl2pPr indent="-381000" lvl="1" marL="914400" algn="l">
              <a:lnSpc>
                <a:spcPct val="90000"/>
              </a:lnSpc>
              <a:spcBef>
                <a:spcPts val="800"/>
              </a:spcBef>
              <a:spcAft>
                <a:spcPts val="0"/>
              </a:spcAft>
              <a:buClr>
                <a:srgbClr val="000000"/>
              </a:buClr>
              <a:buSzPts val="2400"/>
              <a:buChar char="•"/>
              <a:defRPr/>
            </a:lvl2pPr>
            <a:lvl3pPr indent="-381000" lvl="2" marL="1371600" algn="l">
              <a:lnSpc>
                <a:spcPct val="90000"/>
              </a:lnSpc>
              <a:spcBef>
                <a:spcPts val="800"/>
              </a:spcBef>
              <a:spcAft>
                <a:spcPts val="0"/>
              </a:spcAft>
              <a:buClr>
                <a:srgbClr val="000000"/>
              </a:buClr>
              <a:buSzPts val="2400"/>
              <a:buChar char="–"/>
              <a:defRPr/>
            </a:lvl3pPr>
            <a:lvl4pPr indent="-381000" lvl="3" marL="1828800" algn="l">
              <a:lnSpc>
                <a:spcPct val="90000"/>
              </a:lnSpc>
              <a:spcBef>
                <a:spcPts val="800"/>
              </a:spcBef>
              <a:spcAft>
                <a:spcPts val="0"/>
              </a:spcAft>
              <a:buClr>
                <a:srgbClr val="000000"/>
              </a:buClr>
              <a:buSzPts val="2400"/>
              <a:buChar char="–"/>
              <a:defRPr/>
            </a:lvl4pPr>
            <a:lvl5pPr indent="-381000" lvl="4" marL="2286000" algn="l">
              <a:lnSpc>
                <a:spcPct val="90000"/>
              </a:lnSpc>
              <a:spcBef>
                <a:spcPts val="800"/>
              </a:spcBef>
              <a:spcAft>
                <a:spcPts val="0"/>
              </a:spcAft>
              <a:buClr>
                <a:srgbClr val="000000"/>
              </a:buClr>
              <a:buSzPts val="2400"/>
              <a:buChar char="•"/>
              <a:defRPr/>
            </a:lvl5pPr>
            <a:lvl6pPr indent="-381000" lvl="5" marL="2743200" algn="l">
              <a:lnSpc>
                <a:spcPct val="90000"/>
              </a:lnSpc>
              <a:spcBef>
                <a:spcPts val="800"/>
              </a:spcBef>
              <a:spcAft>
                <a:spcPts val="0"/>
              </a:spcAft>
              <a:buClr>
                <a:srgbClr val="000000"/>
              </a:buClr>
              <a:buSzPts val="2400"/>
              <a:buChar char="•"/>
              <a:defRPr/>
            </a:lvl6pPr>
            <a:lvl7pPr indent="-381000" lvl="6" marL="3200400" algn="l">
              <a:lnSpc>
                <a:spcPct val="90000"/>
              </a:lnSpc>
              <a:spcBef>
                <a:spcPts val="800"/>
              </a:spcBef>
              <a:spcAft>
                <a:spcPts val="0"/>
              </a:spcAft>
              <a:buClr>
                <a:srgbClr val="000000"/>
              </a:buClr>
              <a:buSzPts val="2400"/>
              <a:buChar char="•"/>
              <a:defRPr/>
            </a:lvl7pPr>
            <a:lvl8pPr indent="-381000" lvl="7" marL="3657600" algn="l">
              <a:lnSpc>
                <a:spcPct val="90000"/>
              </a:lnSpc>
              <a:spcBef>
                <a:spcPts val="800"/>
              </a:spcBef>
              <a:spcAft>
                <a:spcPts val="0"/>
              </a:spcAft>
              <a:buClr>
                <a:srgbClr val="000000"/>
              </a:buClr>
              <a:buSzPts val="2400"/>
              <a:buChar char="•"/>
              <a:defRPr/>
            </a:lvl8pPr>
            <a:lvl9pPr indent="-381000" lvl="8" marL="4114800" algn="l">
              <a:lnSpc>
                <a:spcPct val="90000"/>
              </a:lnSpc>
              <a:spcBef>
                <a:spcPts val="800"/>
              </a:spcBef>
              <a:spcAft>
                <a:spcPts val="0"/>
              </a:spcAft>
              <a:buClr>
                <a:srgbClr val="000000"/>
              </a:buClr>
              <a:buSzPts val="2400"/>
              <a:buChar char="•"/>
              <a:defRPr/>
            </a:lvl9pPr>
          </a:lstStyle>
          <a:p/>
        </p:txBody>
      </p:sp>
      <p:sp>
        <p:nvSpPr>
          <p:cNvPr id="37" name="Google Shape;37;p27"/>
          <p:cNvSpPr txBox="1"/>
          <p:nvPr>
            <p:ph idx="12" type="sldNum"/>
          </p:nvPr>
        </p:nvSpPr>
        <p:spPr>
          <a:xfrm>
            <a:off x="11602575" y="6495057"/>
            <a:ext cx="171600" cy="1395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sz="900"/>
          </a:p>
        </p:txBody>
      </p:sp>
      <p:sp>
        <p:nvSpPr>
          <p:cNvPr id="38" name="Google Shape;38;p27"/>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4800"/>
              <a:buFont typeface="Calibri"/>
              <a:buNone/>
              <a:defRPr>
                <a:solidFill>
                  <a:schemeClr val="accent1"/>
                </a:solidFill>
              </a:defRPr>
            </a:lvl1pPr>
            <a:lvl2pPr lvl="1" algn="l">
              <a:lnSpc>
                <a:spcPct val="100000"/>
              </a:lnSpc>
              <a:spcBef>
                <a:spcPts val="0"/>
              </a:spcBef>
              <a:spcAft>
                <a:spcPts val="0"/>
              </a:spcAft>
              <a:buClr>
                <a:srgbClr val="FFFFFF"/>
              </a:buClr>
              <a:buSzPts val="2400"/>
              <a:buNone/>
              <a:defRPr/>
            </a:lvl2pPr>
            <a:lvl3pPr lvl="2" algn="l">
              <a:lnSpc>
                <a:spcPct val="100000"/>
              </a:lnSpc>
              <a:spcBef>
                <a:spcPts val="0"/>
              </a:spcBef>
              <a:spcAft>
                <a:spcPts val="0"/>
              </a:spcAft>
              <a:buClr>
                <a:srgbClr val="FFFFFF"/>
              </a:buClr>
              <a:buSzPts val="2400"/>
              <a:buNone/>
              <a:defRPr/>
            </a:lvl3pPr>
            <a:lvl4pPr lvl="3" algn="l">
              <a:lnSpc>
                <a:spcPct val="100000"/>
              </a:lnSpc>
              <a:spcBef>
                <a:spcPts val="0"/>
              </a:spcBef>
              <a:spcAft>
                <a:spcPts val="0"/>
              </a:spcAft>
              <a:buClr>
                <a:srgbClr val="FFFFFF"/>
              </a:buClr>
              <a:buSzPts val="2400"/>
              <a:buNone/>
              <a:defRPr/>
            </a:lvl4pPr>
            <a:lvl5pPr lvl="4" algn="l">
              <a:lnSpc>
                <a:spcPct val="100000"/>
              </a:lnSpc>
              <a:spcBef>
                <a:spcPts val="0"/>
              </a:spcBef>
              <a:spcAft>
                <a:spcPts val="0"/>
              </a:spcAft>
              <a:buClr>
                <a:srgbClr val="FFFFFF"/>
              </a:buClr>
              <a:buSzPts val="2400"/>
              <a:buNone/>
              <a:defRPr/>
            </a:lvl5pPr>
            <a:lvl6pPr lvl="5" algn="l">
              <a:lnSpc>
                <a:spcPct val="100000"/>
              </a:lnSpc>
              <a:spcBef>
                <a:spcPts val="0"/>
              </a:spcBef>
              <a:spcAft>
                <a:spcPts val="0"/>
              </a:spcAft>
              <a:buClr>
                <a:srgbClr val="FFFFFF"/>
              </a:buClr>
              <a:buSzPts val="2400"/>
              <a:buNone/>
              <a:defRPr/>
            </a:lvl6pPr>
            <a:lvl7pPr lvl="6" algn="l">
              <a:lnSpc>
                <a:spcPct val="100000"/>
              </a:lnSpc>
              <a:spcBef>
                <a:spcPts val="0"/>
              </a:spcBef>
              <a:spcAft>
                <a:spcPts val="0"/>
              </a:spcAft>
              <a:buClr>
                <a:srgbClr val="FFFFFF"/>
              </a:buClr>
              <a:buSzPts val="2400"/>
              <a:buNone/>
              <a:defRPr/>
            </a:lvl7pPr>
            <a:lvl8pPr lvl="7" algn="l">
              <a:lnSpc>
                <a:spcPct val="100000"/>
              </a:lnSpc>
              <a:spcBef>
                <a:spcPts val="0"/>
              </a:spcBef>
              <a:spcAft>
                <a:spcPts val="0"/>
              </a:spcAft>
              <a:buClr>
                <a:srgbClr val="FFFFFF"/>
              </a:buClr>
              <a:buSzPts val="2400"/>
              <a:buNone/>
              <a:defRPr/>
            </a:lvl8pPr>
            <a:lvl9pPr lvl="8" algn="l">
              <a:lnSpc>
                <a:spcPct val="100000"/>
              </a:lnSpc>
              <a:spcBef>
                <a:spcPts val="0"/>
              </a:spcBef>
              <a:spcAft>
                <a:spcPts val="0"/>
              </a:spcAft>
              <a:buClr>
                <a:srgbClr val="FFFFFF"/>
              </a:buClr>
              <a:buSzPts val="2400"/>
              <a:buNone/>
              <a:defRPr/>
            </a:lvl9pPr>
          </a:lstStyle>
          <a:p/>
        </p:txBody>
      </p:sp>
      <p:pic>
        <p:nvPicPr>
          <p:cNvPr id="39" name="Google Shape;39;p27"/>
          <p:cNvPicPr preferRelativeResize="0"/>
          <p:nvPr/>
        </p:nvPicPr>
        <p:blipFill rotWithShape="1">
          <a:blip r:embed="rId2">
            <a:alphaModFix/>
          </a:blip>
          <a:srcRect b="0" l="0" r="0" t="0"/>
          <a:stretch/>
        </p:blipFill>
        <p:spPr>
          <a:xfrm>
            <a:off x="9151354" y="133275"/>
            <a:ext cx="2048727" cy="9000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ay" showMasterSp="0">
  <p:cSld name="Title Slide - Gray">
    <p:bg>
      <p:bgPr>
        <a:solidFill>
          <a:schemeClr val="accent3"/>
        </a:solidFill>
      </p:bgPr>
    </p:bg>
    <p:spTree>
      <p:nvGrpSpPr>
        <p:cNvPr id="40" name="Shape 40"/>
        <p:cNvGrpSpPr/>
        <p:nvPr/>
      </p:nvGrpSpPr>
      <p:grpSpPr>
        <a:xfrm>
          <a:off x="0" y="0"/>
          <a:ext cx="0" cy="0"/>
          <a:chOff x="0" y="0"/>
          <a:chExt cx="0" cy="0"/>
        </a:xfrm>
      </p:grpSpPr>
      <p:sp>
        <p:nvSpPr>
          <p:cNvPr id="41" name="Google Shape;41;p28"/>
          <p:cNvSpPr txBox="1"/>
          <p:nvPr>
            <p:ph type="ctrTitle"/>
          </p:nvPr>
        </p:nvSpPr>
        <p:spPr>
          <a:xfrm>
            <a:off x="481832" y="2726569"/>
            <a:ext cx="11289992" cy="108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subTitle"/>
          </p:nvPr>
        </p:nvSpPr>
        <p:spPr>
          <a:xfrm>
            <a:off x="481832" y="3861048"/>
            <a:ext cx="11300947" cy="360040"/>
          </a:xfrm>
          <a:prstGeom prst="rect">
            <a:avLst/>
          </a:prstGeom>
          <a:noFill/>
          <a:ln>
            <a:noFill/>
          </a:ln>
        </p:spPr>
        <p:txBody>
          <a:bodyPr anchorCtr="0" anchor="t" bIns="0" lIns="0" spcFirstLastPara="1" rIns="0" wrap="square" tIns="0">
            <a:noAutofit/>
          </a:bodyPr>
          <a:lstStyle>
            <a:lvl1pPr lvl="0" algn="l">
              <a:lnSpc>
                <a:spcPct val="90000"/>
              </a:lnSpc>
              <a:spcBef>
                <a:spcPts val="600"/>
              </a:spcBef>
              <a:spcAft>
                <a:spcPts val="0"/>
              </a:spcAft>
              <a:buClr>
                <a:schemeClr val="accent6"/>
              </a:buClr>
              <a:buSzPts val="2200"/>
              <a:buNone/>
              <a:defRPr b="1" sz="2200">
                <a:solidFill>
                  <a:schemeClr val="accent6"/>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43" name="Google Shape;43;p28"/>
          <p:cNvPicPr preferRelativeResize="0"/>
          <p:nvPr/>
        </p:nvPicPr>
        <p:blipFill rotWithShape="1">
          <a:blip r:embed="rId2">
            <a:alphaModFix/>
          </a:blip>
          <a:srcRect b="0" l="0" r="0" t="0"/>
          <a:stretch/>
        </p:blipFill>
        <p:spPr>
          <a:xfrm>
            <a:off x="7395545" y="462275"/>
            <a:ext cx="4263651" cy="1865466"/>
          </a:xfrm>
          <a:prstGeom prst="rect">
            <a:avLst/>
          </a:prstGeom>
          <a:noFill/>
          <a:ln>
            <a:noFill/>
          </a:ln>
        </p:spPr>
      </p:pic>
      <p:sp>
        <p:nvSpPr>
          <p:cNvPr id="44" name="Google Shape;44;p28"/>
          <p:cNvSpPr txBox="1"/>
          <p:nvPr/>
        </p:nvSpPr>
        <p:spPr>
          <a:xfrm>
            <a:off x="3359696" y="6084004"/>
            <a:ext cx="777686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lt1"/>
              </a:solidFill>
              <a:latin typeface="Calibri"/>
              <a:ea typeface="Calibri"/>
              <a:cs typeface="Calibri"/>
              <a:sym typeface="Calibri"/>
            </a:endParaRPr>
          </a:p>
        </p:txBody>
      </p:sp>
      <p:pic>
        <p:nvPicPr>
          <p:cNvPr id="45" name="Google Shape;45;p28"/>
          <p:cNvPicPr preferRelativeResize="0"/>
          <p:nvPr/>
        </p:nvPicPr>
        <p:blipFill rotWithShape="1">
          <a:blip r:embed="rId3">
            <a:alphaModFix/>
          </a:blip>
          <a:srcRect b="0" l="0" r="0" t="0"/>
          <a:stretch/>
        </p:blipFill>
        <p:spPr>
          <a:xfrm>
            <a:off x="476005" y="5510627"/>
            <a:ext cx="2457153" cy="9427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harcoal" showMasterSp="0">
  <p:cSld name="Title Slide - Charcoal">
    <p:bg>
      <p:bgPr>
        <a:solidFill>
          <a:schemeClr val="accent6"/>
        </a:solidFill>
      </p:bgPr>
    </p:bg>
    <p:spTree>
      <p:nvGrpSpPr>
        <p:cNvPr id="46" name="Shape 46"/>
        <p:cNvGrpSpPr/>
        <p:nvPr/>
      </p:nvGrpSpPr>
      <p:grpSpPr>
        <a:xfrm>
          <a:off x="0" y="0"/>
          <a:ext cx="0" cy="0"/>
          <a:chOff x="0" y="0"/>
          <a:chExt cx="0" cy="0"/>
        </a:xfrm>
      </p:grpSpPr>
      <p:sp>
        <p:nvSpPr>
          <p:cNvPr id="47" name="Google Shape;47;p29"/>
          <p:cNvSpPr txBox="1"/>
          <p:nvPr>
            <p:ph type="ctrTitle"/>
          </p:nvPr>
        </p:nvSpPr>
        <p:spPr>
          <a:xfrm>
            <a:off x="481832" y="2726569"/>
            <a:ext cx="11289992" cy="108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 type="subTitle"/>
          </p:nvPr>
        </p:nvSpPr>
        <p:spPr>
          <a:xfrm>
            <a:off x="481832" y="3861048"/>
            <a:ext cx="11300947" cy="360040"/>
          </a:xfrm>
          <a:prstGeom prst="rect">
            <a:avLst/>
          </a:prstGeom>
          <a:noFill/>
          <a:ln>
            <a:noFill/>
          </a:ln>
        </p:spPr>
        <p:txBody>
          <a:bodyPr anchorCtr="0" anchor="t" bIns="0" lIns="0" spcFirstLastPara="1" rIns="0" wrap="square" tIns="0">
            <a:noAutofit/>
          </a:bodyPr>
          <a:lstStyle>
            <a:lvl1pPr lvl="0" algn="l">
              <a:lnSpc>
                <a:spcPct val="90000"/>
              </a:lnSpc>
              <a:spcBef>
                <a:spcPts val="600"/>
              </a:spcBef>
              <a:spcAft>
                <a:spcPts val="0"/>
              </a:spcAft>
              <a:buClr>
                <a:schemeClr val="lt1"/>
              </a:buClr>
              <a:buSzPts val="2200"/>
              <a:buNone/>
              <a:defRPr b="1" sz="2200">
                <a:solidFill>
                  <a:schemeClr val="lt1"/>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9" name="Google Shape;49;p29"/>
          <p:cNvSpPr txBox="1"/>
          <p:nvPr/>
        </p:nvSpPr>
        <p:spPr>
          <a:xfrm>
            <a:off x="3359696" y="6082179"/>
            <a:ext cx="777686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lt1"/>
              </a:solidFill>
              <a:latin typeface="Calibri"/>
              <a:ea typeface="Calibri"/>
              <a:cs typeface="Calibri"/>
              <a:sym typeface="Calibri"/>
            </a:endParaRPr>
          </a:p>
        </p:txBody>
      </p:sp>
      <p:pic>
        <p:nvPicPr>
          <p:cNvPr id="50" name="Google Shape;50;p29"/>
          <p:cNvPicPr preferRelativeResize="0"/>
          <p:nvPr/>
        </p:nvPicPr>
        <p:blipFill rotWithShape="1">
          <a:blip r:embed="rId2">
            <a:alphaModFix/>
          </a:blip>
          <a:srcRect b="0" l="0" r="0" t="0"/>
          <a:stretch/>
        </p:blipFill>
        <p:spPr>
          <a:xfrm>
            <a:off x="476005" y="5510627"/>
            <a:ext cx="2457153" cy="942709"/>
          </a:xfrm>
          <a:prstGeom prst="rect">
            <a:avLst/>
          </a:prstGeom>
          <a:noFill/>
          <a:ln>
            <a:noFill/>
          </a:ln>
        </p:spPr>
      </p:pic>
      <p:pic>
        <p:nvPicPr>
          <p:cNvPr id="51" name="Google Shape;51;p29"/>
          <p:cNvPicPr preferRelativeResize="0"/>
          <p:nvPr/>
        </p:nvPicPr>
        <p:blipFill rotWithShape="1">
          <a:blip r:embed="rId3">
            <a:alphaModFix/>
          </a:blip>
          <a:srcRect b="0" l="0" r="0" t="0"/>
          <a:stretch/>
        </p:blipFill>
        <p:spPr>
          <a:xfrm>
            <a:off x="7395545" y="462275"/>
            <a:ext cx="4263651" cy="18654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30"/>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5" name="Google Shape;55;p30"/>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p:cSld name="Title and 2 Column Content">
    <p:spTree>
      <p:nvGrpSpPr>
        <p:cNvPr id="57" name="Shape 57"/>
        <p:cNvGrpSpPr/>
        <p:nvPr/>
      </p:nvGrpSpPr>
      <p:grpSpPr>
        <a:xfrm>
          <a:off x="0" y="0"/>
          <a:ext cx="0" cy="0"/>
          <a:chOff x="0" y="0"/>
          <a:chExt cx="0" cy="0"/>
        </a:xfrm>
      </p:grpSpPr>
      <p:sp>
        <p:nvSpPr>
          <p:cNvPr id="58" name="Google Shape;58;p31"/>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31"/>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32"/>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 type="body"/>
          </p:nvPr>
        </p:nvSpPr>
        <p:spPr>
          <a:xfrm>
            <a:off x="478367" y="1412776"/>
            <a:ext cx="5384800" cy="4824536"/>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5" name="Google Shape;65;p32"/>
          <p:cNvSpPr txBox="1"/>
          <p:nvPr>
            <p:ph idx="2" type="body"/>
          </p:nvPr>
        </p:nvSpPr>
        <p:spPr>
          <a:xfrm>
            <a:off x="6375400" y="1412776"/>
            <a:ext cx="5384800" cy="4824536"/>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6" name="Google Shape;66;p32"/>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p:nvPr/>
        </p:nvSpPr>
        <p:spPr>
          <a:xfrm>
            <a:off x="-16383" y="-4171"/>
            <a:ext cx="12227983" cy="1116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 name="Google Shape;11;p23"/>
          <p:cNvPicPr preferRelativeResize="0"/>
          <p:nvPr/>
        </p:nvPicPr>
        <p:blipFill rotWithShape="1">
          <a:blip r:embed="rId1">
            <a:alphaModFix/>
          </a:blip>
          <a:srcRect b="0" l="0" r="0" t="0"/>
          <a:stretch/>
        </p:blipFill>
        <p:spPr>
          <a:xfrm>
            <a:off x="9693978" y="86858"/>
            <a:ext cx="2201982" cy="968313"/>
          </a:xfrm>
          <a:prstGeom prst="rect">
            <a:avLst/>
          </a:prstGeom>
          <a:noFill/>
          <a:ln>
            <a:noFill/>
          </a:ln>
        </p:spPr>
      </p:pic>
      <p:sp>
        <p:nvSpPr>
          <p:cNvPr id="12" name="Google Shape;12;p23"/>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3"/>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42900" lvl="4" marL="2286000" marR="0" rtl="0" algn="l">
              <a:lnSpc>
                <a:spcPct val="90000"/>
              </a:lnSpc>
              <a:spcBef>
                <a:spcPts val="600"/>
              </a:spcBef>
              <a:spcAft>
                <a:spcPts val="0"/>
              </a:spcAft>
              <a:buClr>
                <a:schemeClr val="accent2"/>
              </a:buClr>
              <a:buSzPts val="1800"/>
              <a:buFont typeface="Calibri"/>
              <a:buChar char="•"/>
              <a:defRPr b="0" i="0" sz="1800" u="none" cap="none" strike="noStrike">
                <a:solidFill>
                  <a:schemeClr val="accent2"/>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23"/>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3"/>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github.com/gbif/pipelines/issu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Pipelines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Performance</a:t>
            </a:r>
            <a:endParaRPr/>
          </a:p>
        </p:txBody>
      </p:sp>
      <p:sp>
        <p:nvSpPr>
          <p:cNvPr id="277" name="Google Shape;277;p10"/>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txBox="1"/>
          <p:nvPr/>
        </p:nvSpPr>
        <p:spPr>
          <a:xfrm>
            <a:off x="0" y="0"/>
            <a:ext cx="3999900" cy="85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300"/>
              <a:buFont typeface="Arial"/>
              <a:buNone/>
            </a:pPr>
            <a:r>
              <a:t/>
            </a:r>
            <a:endParaRPr b="0" i="0" sz="4300" u="none" cap="none" strike="noStrike">
              <a:solidFill>
                <a:srgbClr val="000000"/>
              </a:solidFill>
              <a:latin typeface="Arial"/>
              <a:ea typeface="Arial"/>
              <a:cs typeface="Arial"/>
              <a:sym typeface="Arial"/>
            </a:endParaRPr>
          </a:p>
        </p:txBody>
      </p:sp>
      <p:cxnSp>
        <p:nvCxnSpPr>
          <p:cNvPr id="283" name="Google Shape;283;p11"/>
          <p:cNvCxnSpPr/>
          <p:nvPr/>
        </p:nvCxnSpPr>
        <p:spPr>
          <a:xfrm>
            <a:off x="119232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284" name="Google Shape;284;p11"/>
          <p:cNvCxnSpPr/>
          <p:nvPr/>
        </p:nvCxnSpPr>
        <p:spPr>
          <a:xfrm>
            <a:off x="239359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285" name="Google Shape;285;p11"/>
          <p:cNvCxnSpPr/>
          <p:nvPr/>
        </p:nvCxnSpPr>
        <p:spPr>
          <a:xfrm>
            <a:off x="3916675" y="1313367"/>
            <a:ext cx="0" cy="5479800"/>
          </a:xfrm>
          <a:prstGeom prst="straightConnector1">
            <a:avLst/>
          </a:prstGeom>
          <a:noFill/>
          <a:ln cap="flat" cmpd="sng" w="9525">
            <a:solidFill>
              <a:schemeClr val="dk2"/>
            </a:solidFill>
            <a:prstDash val="dot"/>
            <a:round/>
            <a:headEnd len="sm" w="sm" type="none"/>
            <a:tailEnd len="sm" w="sm" type="none"/>
          </a:ln>
        </p:spPr>
      </p:cxnSp>
      <p:cxnSp>
        <p:nvCxnSpPr>
          <p:cNvPr id="286" name="Google Shape;286;p11"/>
          <p:cNvCxnSpPr/>
          <p:nvPr/>
        </p:nvCxnSpPr>
        <p:spPr>
          <a:xfrm>
            <a:off x="6127049" y="1322036"/>
            <a:ext cx="0" cy="5479800"/>
          </a:xfrm>
          <a:prstGeom prst="straightConnector1">
            <a:avLst/>
          </a:prstGeom>
          <a:noFill/>
          <a:ln cap="flat" cmpd="sng" w="9525">
            <a:solidFill>
              <a:schemeClr val="dk2"/>
            </a:solidFill>
            <a:prstDash val="dot"/>
            <a:round/>
            <a:headEnd len="sm" w="sm" type="none"/>
            <a:tailEnd len="sm" w="sm" type="none"/>
          </a:ln>
        </p:spPr>
      </p:cxnSp>
      <p:cxnSp>
        <p:nvCxnSpPr>
          <p:cNvPr id="287" name="Google Shape;287;p11"/>
          <p:cNvCxnSpPr/>
          <p:nvPr/>
        </p:nvCxnSpPr>
        <p:spPr>
          <a:xfrm>
            <a:off x="8552061" y="1313367"/>
            <a:ext cx="0" cy="5479800"/>
          </a:xfrm>
          <a:prstGeom prst="straightConnector1">
            <a:avLst/>
          </a:prstGeom>
          <a:noFill/>
          <a:ln cap="flat" cmpd="sng" w="9525">
            <a:solidFill>
              <a:schemeClr val="dk2"/>
            </a:solidFill>
            <a:prstDash val="dot"/>
            <a:round/>
            <a:headEnd len="sm" w="sm" type="none"/>
            <a:tailEnd len="sm" w="sm" type="none"/>
          </a:ln>
        </p:spPr>
      </p:cxnSp>
      <p:sp>
        <p:nvSpPr>
          <p:cNvPr id="288" name="Google Shape;288;p11"/>
          <p:cNvSpPr/>
          <p:nvPr/>
        </p:nvSpPr>
        <p:spPr>
          <a:xfrm>
            <a:off x="245167" y="3042133"/>
            <a:ext cx="7512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DWCA</a:t>
            </a:r>
            <a:endParaRPr b="0" i="0" sz="1200" u="none" cap="none" strike="noStrike">
              <a:solidFill>
                <a:srgbClr val="000000"/>
              </a:solidFill>
              <a:latin typeface="Arial"/>
              <a:ea typeface="Arial"/>
              <a:cs typeface="Arial"/>
              <a:sym typeface="Arial"/>
            </a:endParaRPr>
          </a:p>
        </p:txBody>
      </p:sp>
      <p:sp>
        <p:nvSpPr>
          <p:cNvPr id="289" name="Google Shape;289;p11"/>
          <p:cNvSpPr/>
          <p:nvPr/>
        </p:nvSpPr>
        <p:spPr>
          <a:xfrm>
            <a:off x="1387633" y="3042133"/>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Verbatim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AVRO</a:t>
            </a:r>
            <a:endParaRPr b="0" i="0" sz="1100" u="none" cap="none" strike="noStrike">
              <a:solidFill>
                <a:srgbClr val="000000"/>
              </a:solidFill>
              <a:latin typeface="Arial"/>
              <a:ea typeface="Arial"/>
              <a:cs typeface="Arial"/>
              <a:sym typeface="Arial"/>
            </a:endParaRPr>
          </a:p>
        </p:txBody>
      </p:sp>
      <p:sp>
        <p:nvSpPr>
          <p:cNvPr id="290" name="Google Shape;290;p11"/>
          <p:cNvSpPr/>
          <p:nvPr/>
        </p:nvSpPr>
        <p:spPr>
          <a:xfrm>
            <a:off x="2604633" y="3042133"/>
            <a:ext cx="10275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Interpreted</a:t>
            </a:r>
            <a:endParaRPr b="0" i="0" sz="1200" u="none" cap="none" strike="noStrike">
              <a:solidFill>
                <a:srgbClr val="000000"/>
              </a:solidFill>
              <a:latin typeface="Arial"/>
              <a:ea typeface="Arial"/>
              <a:cs typeface="Arial"/>
              <a:sym typeface="Arial"/>
            </a:endParaRPr>
          </a:p>
        </p:txBody>
      </p:sp>
      <p:sp>
        <p:nvSpPr>
          <p:cNvPr id="291" name="Google Shape;291;p11"/>
          <p:cNvSpPr/>
          <p:nvPr/>
        </p:nvSpPr>
        <p:spPr>
          <a:xfrm>
            <a:off x="7493600" y="3042129"/>
            <a:ext cx="8973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Sampling</a:t>
            </a:r>
            <a:endParaRPr b="0" i="0" sz="1200" u="none" cap="none" strike="noStrike">
              <a:solidFill>
                <a:srgbClr val="000000"/>
              </a:solidFill>
              <a:latin typeface="Arial"/>
              <a:ea typeface="Arial"/>
              <a:cs typeface="Arial"/>
              <a:sym typeface="Arial"/>
            </a:endParaRPr>
          </a:p>
        </p:txBody>
      </p:sp>
      <p:sp>
        <p:nvSpPr>
          <p:cNvPr id="292" name="Google Shape;292;p11"/>
          <p:cNvSpPr/>
          <p:nvPr/>
        </p:nvSpPr>
        <p:spPr>
          <a:xfrm>
            <a:off x="11336047"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SOLR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3" name="Google Shape;293;p11"/>
          <p:cNvSpPr/>
          <p:nvPr/>
        </p:nvSpPr>
        <p:spPr>
          <a:xfrm>
            <a:off x="4132608" y="3042133"/>
            <a:ext cx="6300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UUID</a:t>
            </a:r>
            <a:endParaRPr b="0" i="0" sz="1200" u="none" cap="none" strike="noStrike">
              <a:solidFill>
                <a:srgbClr val="000000"/>
              </a:solidFill>
              <a:latin typeface="Arial"/>
              <a:ea typeface="Arial"/>
              <a:cs typeface="Arial"/>
              <a:sym typeface="Arial"/>
            </a:endParaRPr>
          </a:p>
        </p:txBody>
      </p:sp>
      <p:sp>
        <p:nvSpPr>
          <p:cNvPr id="294" name="Google Shape;294;p11"/>
          <p:cNvSpPr/>
          <p:nvPr/>
        </p:nvSpPr>
        <p:spPr>
          <a:xfrm>
            <a:off x="104443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p:nvPr/>
        </p:nvSpPr>
        <p:spPr>
          <a:xfrm>
            <a:off x="2278716"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96" name="Google Shape;296;p11"/>
          <p:cNvSpPr/>
          <p:nvPr/>
        </p:nvSpPr>
        <p:spPr>
          <a:xfrm>
            <a:off x="372776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p:nvPr/>
        </p:nvSpPr>
        <p:spPr>
          <a:xfrm>
            <a:off x="5985781"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txBox="1"/>
          <p:nvPr/>
        </p:nvSpPr>
        <p:spPr>
          <a:xfrm>
            <a:off x="2159042" y="243200"/>
            <a:ext cx="1255200" cy="53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txBox="1"/>
          <p:nvPr/>
        </p:nvSpPr>
        <p:spPr>
          <a:xfrm>
            <a:off x="7499729"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4 hrs</a:t>
            </a:r>
            <a:endParaRPr b="0" i="0" sz="1600" u="none" cap="none" strike="noStrike">
              <a:solidFill>
                <a:srgbClr val="000000"/>
              </a:solidFill>
              <a:latin typeface="Arial"/>
              <a:ea typeface="Arial"/>
              <a:cs typeface="Arial"/>
              <a:sym typeface="Arial"/>
            </a:endParaRPr>
          </a:p>
        </p:txBody>
      </p:sp>
      <p:sp>
        <p:nvSpPr>
          <p:cNvPr id="300" name="Google Shape;300;p11"/>
          <p:cNvSpPr/>
          <p:nvPr/>
        </p:nvSpPr>
        <p:spPr>
          <a:xfrm>
            <a:off x="5188990"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Image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sync</a:t>
            </a:r>
            <a:endParaRPr b="0" i="0" sz="1200" u="none" cap="none" strike="noStrike">
              <a:solidFill>
                <a:srgbClr val="000000"/>
              </a:solidFill>
              <a:latin typeface="Arial"/>
              <a:ea typeface="Arial"/>
              <a:cs typeface="Arial"/>
              <a:sym typeface="Arial"/>
            </a:endParaRPr>
          </a:p>
        </p:txBody>
      </p:sp>
      <p:sp>
        <p:nvSpPr>
          <p:cNvPr id="301" name="Google Shape;301;p11"/>
          <p:cNvSpPr/>
          <p:nvPr/>
        </p:nvSpPr>
        <p:spPr>
          <a:xfrm>
            <a:off x="487470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2" name="Google Shape;302;p11"/>
          <p:cNvCxnSpPr/>
          <p:nvPr/>
        </p:nvCxnSpPr>
        <p:spPr>
          <a:xfrm>
            <a:off x="5061513" y="1378154"/>
            <a:ext cx="0" cy="5479800"/>
          </a:xfrm>
          <a:prstGeom prst="straightConnector1">
            <a:avLst/>
          </a:prstGeom>
          <a:noFill/>
          <a:ln cap="flat" cmpd="sng" w="9525">
            <a:solidFill>
              <a:schemeClr val="dk2"/>
            </a:solidFill>
            <a:prstDash val="dot"/>
            <a:round/>
            <a:headEnd len="sm" w="sm" type="none"/>
            <a:tailEnd len="sm" w="sm" type="none"/>
          </a:ln>
        </p:spPr>
      </p:cxnSp>
      <p:sp>
        <p:nvSpPr>
          <p:cNvPr id="303" name="Google Shape;303;p11"/>
          <p:cNvSpPr txBox="1"/>
          <p:nvPr/>
        </p:nvSpPr>
        <p:spPr>
          <a:xfrm>
            <a:off x="5144191"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20mins</a:t>
            </a:r>
            <a:endParaRPr b="0" i="0" sz="1600" u="none" cap="none" strike="noStrike">
              <a:solidFill>
                <a:srgbClr val="000000"/>
              </a:solidFill>
              <a:latin typeface="Arial"/>
              <a:ea typeface="Arial"/>
              <a:cs typeface="Arial"/>
              <a:sym typeface="Arial"/>
            </a:endParaRPr>
          </a:p>
        </p:txBody>
      </p:sp>
      <p:sp>
        <p:nvSpPr>
          <p:cNvPr id="304" name="Google Shape;304;p11"/>
          <p:cNvSpPr/>
          <p:nvPr/>
        </p:nvSpPr>
        <p:spPr>
          <a:xfrm>
            <a:off x="6342477" y="3042133"/>
            <a:ext cx="7512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Index</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Record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AVRO</a:t>
            </a:r>
            <a:endParaRPr b="0" i="0" sz="1200" u="none" cap="none" strike="noStrike">
              <a:solidFill>
                <a:srgbClr val="000000"/>
              </a:solidFill>
              <a:latin typeface="Arial"/>
              <a:ea typeface="Arial"/>
              <a:cs typeface="Arial"/>
              <a:sym typeface="Arial"/>
            </a:endParaRPr>
          </a:p>
        </p:txBody>
      </p:sp>
      <p:sp>
        <p:nvSpPr>
          <p:cNvPr id="305" name="Google Shape;305;p11"/>
          <p:cNvSpPr/>
          <p:nvPr/>
        </p:nvSpPr>
        <p:spPr>
          <a:xfrm>
            <a:off x="714772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1"/>
          <p:cNvSpPr/>
          <p:nvPr/>
        </p:nvSpPr>
        <p:spPr>
          <a:xfrm>
            <a:off x="8499376" y="3379137"/>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1"/>
          <p:cNvSpPr txBox="1"/>
          <p:nvPr/>
        </p:nvSpPr>
        <p:spPr>
          <a:xfrm>
            <a:off x="11207900"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3hrs</a:t>
            </a:r>
            <a:endParaRPr b="0" i="0" sz="1600" u="none" cap="none" strike="noStrike">
              <a:solidFill>
                <a:srgbClr val="000000"/>
              </a:solidFill>
              <a:latin typeface="Arial"/>
              <a:ea typeface="Arial"/>
              <a:cs typeface="Arial"/>
              <a:sym typeface="Arial"/>
            </a:endParaRPr>
          </a:p>
        </p:txBody>
      </p:sp>
      <p:cxnSp>
        <p:nvCxnSpPr>
          <p:cNvPr id="308" name="Google Shape;308;p11"/>
          <p:cNvCxnSpPr/>
          <p:nvPr/>
        </p:nvCxnSpPr>
        <p:spPr>
          <a:xfrm>
            <a:off x="7261748" y="1268425"/>
            <a:ext cx="0" cy="5479800"/>
          </a:xfrm>
          <a:prstGeom prst="straightConnector1">
            <a:avLst/>
          </a:prstGeom>
          <a:noFill/>
          <a:ln cap="flat" cmpd="sng" w="9525">
            <a:solidFill>
              <a:schemeClr val="dk2"/>
            </a:solidFill>
            <a:prstDash val="dot"/>
            <a:round/>
            <a:headEnd len="sm" w="sm" type="none"/>
            <a:tailEnd len="sm" w="sm" type="none"/>
          </a:ln>
        </p:spPr>
      </p:cxnSp>
      <p:sp>
        <p:nvSpPr>
          <p:cNvPr id="309" name="Google Shape;309;p11"/>
          <p:cNvSpPr txBox="1"/>
          <p:nvPr/>
        </p:nvSpPr>
        <p:spPr>
          <a:xfrm>
            <a:off x="6445734"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1hr </a:t>
            </a:r>
            <a:endParaRPr b="0" i="0" sz="1600" u="none" cap="none" strike="noStrike">
              <a:solidFill>
                <a:srgbClr val="000000"/>
              </a:solidFill>
              <a:latin typeface="Arial"/>
              <a:ea typeface="Arial"/>
              <a:cs typeface="Arial"/>
              <a:sym typeface="Arial"/>
            </a:endParaRPr>
          </a:p>
        </p:txBody>
      </p:sp>
      <p:sp>
        <p:nvSpPr>
          <p:cNvPr id="310" name="Google Shape;310;p11"/>
          <p:cNvSpPr/>
          <p:nvPr/>
        </p:nvSpPr>
        <p:spPr>
          <a:xfrm rot="-5400000">
            <a:off x="3373667" y="-817733"/>
            <a:ext cx="596100" cy="67545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1"/>
          <p:cNvSpPr txBox="1"/>
          <p:nvPr/>
        </p:nvSpPr>
        <p:spPr>
          <a:xfrm>
            <a:off x="2151400" y="1755800"/>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Dataset by dataset processes</a:t>
            </a:r>
            <a:endParaRPr b="0" i="0" sz="1900" u="none" cap="none" strike="noStrike">
              <a:solidFill>
                <a:srgbClr val="000000"/>
              </a:solidFill>
              <a:latin typeface="Arial"/>
              <a:ea typeface="Arial"/>
              <a:cs typeface="Arial"/>
              <a:sym typeface="Arial"/>
            </a:endParaRPr>
          </a:p>
        </p:txBody>
      </p:sp>
      <p:sp>
        <p:nvSpPr>
          <p:cNvPr id="312" name="Google Shape;312;p11"/>
          <p:cNvSpPr/>
          <p:nvPr/>
        </p:nvSpPr>
        <p:spPr>
          <a:xfrm rot="-5400000">
            <a:off x="9432517" y="357750"/>
            <a:ext cx="596100" cy="44100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1"/>
          <p:cNvSpPr txBox="1"/>
          <p:nvPr/>
        </p:nvSpPr>
        <p:spPr>
          <a:xfrm>
            <a:off x="8537667" y="1669867"/>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All datasets processes</a:t>
            </a:r>
            <a:endParaRPr b="0" i="0" sz="1900" u="none" cap="none" strike="noStrike">
              <a:solidFill>
                <a:srgbClr val="000000"/>
              </a:solidFill>
              <a:latin typeface="Arial"/>
              <a:ea typeface="Arial"/>
              <a:cs typeface="Arial"/>
              <a:sym typeface="Arial"/>
            </a:endParaRPr>
          </a:p>
        </p:txBody>
      </p:sp>
      <p:cxnSp>
        <p:nvCxnSpPr>
          <p:cNvPr id="314" name="Google Shape;314;p11"/>
          <p:cNvCxnSpPr/>
          <p:nvPr/>
        </p:nvCxnSpPr>
        <p:spPr>
          <a:xfrm>
            <a:off x="11133375" y="1313367"/>
            <a:ext cx="0" cy="5479800"/>
          </a:xfrm>
          <a:prstGeom prst="straightConnector1">
            <a:avLst/>
          </a:prstGeom>
          <a:noFill/>
          <a:ln cap="flat" cmpd="sng" w="9525">
            <a:solidFill>
              <a:schemeClr val="dk2"/>
            </a:solidFill>
            <a:prstDash val="dot"/>
            <a:round/>
            <a:headEnd len="sm" w="sm" type="none"/>
            <a:tailEnd len="sm" w="sm" type="none"/>
          </a:ln>
        </p:spPr>
      </p:cxnSp>
      <p:sp>
        <p:nvSpPr>
          <p:cNvPr id="315" name="Google Shape;315;p11"/>
          <p:cNvSpPr/>
          <p:nvPr/>
        </p:nvSpPr>
        <p:spPr>
          <a:xfrm>
            <a:off x="11004040"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1"/>
          <p:cNvSpPr/>
          <p:nvPr/>
        </p:nvSpPr>
        <p:spPr>
          <a:xfrm>
            <a:off x="100998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Duplicate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Detection</a:t>
            </a:r>
            <a:endParaRPr b="0" i="0" sz="1100" u="none" cap="none" strike="noStrike">
              <a:solidFill>
                <a:srgbClr val="000000"/>
              </a:solidFill>
              <a:latin typeface="Arial"/>
              <a:ea typeface="Arial"/>
              <a:cs typeface="Arial"/>
              <a:sym typeface="Arial"/>
            </a:endParaRPr>
          </a:p>
        </p:txBody>
      </p:sp>
      <p:cxnSp>
        <p:nvCxnSpPr>
          <p:cNvPr id="317" name="Google Shape;317;p11"/>
          <p:cNvCxnSpPr/>
          <p:nvPr/>
        </p:nvCxnSpPr>
        <p:spPr>
          <a:xfrm>
            <a:off x="9905429" y="1378154"/>
            <a:ext cx="0" cy="5479800"/>
          </a:xfrm>
          <a:prstGeom prst="straightConnector1">
            <a:avLst/>
          </a:prstGeom>
          <a:noFill/>
          <a:ln cap="flat" cmpd="sng" w="9525">
            <a:solidFill>
              <a:schemeClr val="dk2"/>
            </a:solidFill>
            <a:prstDash val="dot"/>
            <a:round/>
            <a:headEnd len="sm" w="sm" type="none"/>
            <a:tailEnd len="sm" w="sm" type="none"/>
          </a:ln>
        </p:spPr>
      </p:cxnSp>
      <p:sp>
        <p:nvSpPr>
          <p:cNvPr id="318" name="Google Shape;318;p11"/>
          <p:cNvSpPr/>
          <p:nvPr/>
        </p:nvSpPr>
        <p:spPr>
          <a:xfrm>
            <a:off x="9752110" y="3358500"/>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a:off x="88114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Jacknife</a:t>
            </a:r>
            <a:endParaRPr b="0" i="0" sz="1200" u="none" cap="none" strike="noStrike">
              <a:solidFill>
                <a:srgbClr val="000000"/>
              </a:solidFill>
              <a:latin typeface="Arial"/>
              <a:ea typeface="Arial"/>
              <a:cs typeface="Arial"/>
              <a:sym typeface="Arial"/>
            </a:endParaRPr>
          </a:p>
        </p:txBody>
      </p:sp>
      <p:sp>
        <p:nvSpPr>
          <p:cNvPr id="320" name="Google Shape;320;p11"/>
          <p:cNvSpPr txBox="1"/>
          <p:nvPr/>
        </p:nvSpPr>
        <p:spPr>
          <a:xfrm>
            <a:off x="8814962"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4 mins</a:t>
            </a:r>
            <a:endParaRPr b="0" i="0" sz="1600" u="none" cap="none" strike="noStrike">
              <a:solidFill>
                <a:srgbClr val="000000"/>
              </a:solidFill>
              <a:latin typeface="Arial"/>
              <a:ea typeface="Arial"/>
              <a:cs typeface="Arial"/>
              <a:sym typeface="Arial"/>
            </a:endParaRPr>
          </a:p>
        </p:txBody>
      </p:sp>
      <p:sp>
        <p:nvSpPr>
          <p:cNvPr id="321" name="Google Shape;321;p11"/>
          <p:cNvSpPr txBox="1"/>
          <p:nvPr/>
        </p:nvSpPr>
        <p:spPr>
          <a:xfrm>
            <a:off x="10024095"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8 mins</a:t>
            </a:r>
            <a:endParaRPr b="0" i="0" sz="1600" u="none" cap="none" strike="noStrike">
              <a:solidFill>
                <a:srgbClr val="000000"/>
              </a:solidFill>
              <a:latin typeface="Arial"/>
              <a:ea typeface="Arial"/>
              <a:cs typeface="Arial"/>
              <a:sym typeface="Arial"/>
            </a:endParaRPr>
          </a:p>
        </p:txBody>
      </p:sp>
      <p:sp>
        <p:nvSpPr>
          <p:cNvPr id="322" name="Google Shape;322;p11"/>
          <p:cNvSpPr txBox="1"/>
          <p:nvPr>
            <p:ph idx="12" type="sldNum"/>
          </p:nvPr>
        </p:nvSpPr>
        <p:spPr>
          <a:xfrm>
            <a:off x="11602575" y="6495057"/>
            <a:ext cx="171600" cy="139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6"/>
              </a:buClr>
              <a:buSzPts val="1200"/>
              <a:buFont typeface="Calibri"/>
              <a:buNone/>
            </a:pPr>
            <a:fld id="{00000000-1234-1234-1234-123412341234}" type="slidenum">
              <a:rPr lang="en-AU"/>
              <a:t>‹#›</a:t>
            </a:fld>
            <a:endParaRPr sz="900"/>
          </a:p>
        </p:txBody>
      </p:sp>
      <p:sp>
        <p:nvSpPr>
          <p:cNvPr id="323" name="Google Shape;323;p11"/>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AU"/>
              <a:t>Timings - full rebuild</a:t>
            </a:r>
            <a:endParaRPr/>
          </a:p>
        </p:txBody>
      </p:sp>
      <p:sp>
        <p:nvSpPr>
          <p:cNvPr id="324" name="Google Shape;324;p11"/>
          <p:cNvSpPr txBox="1"/>
          <p:nvPr/>
        </p:nvSpPr>
        <p:spPr>
          <a:xfrm>
            <a:off x="1428613" y="5521533"/>
            <a:ext cx="1014000" cy="5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2 hrs</a:t>
            </a:r>
            <a:endParaRPr b="0" i="0" sz="1900" u="none" cap="none" strike="noStrike">
              <a:solidFill>
                <a:srgbClr val="000000"/>
              </a:solidFill>
              <a:latin typeface="Arial"/>
              <a:ea typeface="Arial"/>
              <a:cs typeface="Arial"/>
              <a:sym typeface="Arial"/>
            </a:endParaRPr>
          </a:p>
        </p:txBody>
      </p:sp>
      <p:sp>
        <p:nvSpPr>
          <p:cNvPr id="325" name="Google Shape;325;p11"/>
          <p:cNvSpPr txBox="1"/>
          <p:nvPr/>
        </p:nvSpPr>
        <p:spPr>
          <a:xfrm>
            <a:off x="2816550" y="5521533"/>
            <a:ext cx="1014000" cy="5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3 hrs</a:t>
            </a:r>
            <a:endParaRPr b="0" i="0" sz="1900" u="none" cap="none" strike="noStrike">
              <a:solidFill>
                <a:srgbClr val="000000"/>
              </a:solidFill>
              <a:latin typeface="Arial"/>
              <a:ea typeface="Arial"/>
              <a:cs typeface="Arial"/>
              <a:sym typeface="Arial"/>
            </a:endParaRPr>
          </a:p>
        </p:txBody>
      </p:sp>
      <p:sp>
        <p:nvSpPr>
          <p:cNvPr id="326" name="Google Shape;326;p11"/>
          <p:cNvSpPr txBox="1"/>
          <p:nvPr/>
        </p:nvSpPr>
        <p:spPr>
          <a:xfrm>
            <a:off x="4224456" y="5521533"/>
            <a:ext cx="1014000" cy="5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1 hr</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2"/>
          <p:cNvSpPr txBox="1"/>
          <p:nvPr/>
        </p:nvSpPr>
        <p:spPr>
          <a:xfrm>
            <a:off x="0" y="0"/>
            <a:ext cx="3999900" cy="85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300"/>
              <a:buFont typeface="Arial"/>
              <a:buNone/>
            </a:pPr>
            <a:r>
              <a:t/>
            </a:r>
            <a:endParaRPr b="0" i="0" sz="4300" u="none" cap="none" strike="noStrike">
              <a:solidFill>
                <a:srgbClr val="000000"/>
              </a:solidFill>
              <a:latin typeface="Arial"/>
              <a:ea typeface="Arial"/>
              <a:cs typeface="Arial"/>
              <a:sym typeface="Arial"/>
            </a:endParaRPr>
          </a:p>
        </p:txBody>
      </p:sp>
      <p:cxnSp>
        <p:nvCxnSpPr>
          <p:cNvPr id="332" name="Google Shape;332;p12"/>
          <p:cNvCxnSpPr/>
          <p:nvPr/>
        </p:nvCxnSpPr>
        <p:spPr>
          <a:xfrm>
            <a:off x="119232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333" name="Google Shape;333;p12"/>
          <p:cNvCxnSpPr/>
          <p:nvPr/>
        </p:nvCxnSpPr>
        <p:spPr>
          <a:xfrm>
            <a:off x="239359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334" name="Google Shape;334;p12"/>
          <p:cNvCxnSpPr/>
          <p:nvPr/>
        </p:nvCxnSpPr>
        <p:spPr>
          <a:xfrm>
            <a:off x="3916675" y="1313367"/>
            <a:ext cx="0" cy="5479800"/>
          </a:xfrm>
          <a:prstGeom prst="straightConnector1">
            <a:avLst/>
          </a:prstGeom>
          <a:noFill/>
          <a:ln cap="flat" cmpd="sng" w="9525">
            <a:solidFill>
              <a:schemeClr val="dk2"/>
            </a:solidFill>
            <a:prstDash val="dot"/>
            <a:round/>
            <a:headEnd len="sm" w="sm" type="none"/>
            <a:tailEnd len="sm" w="sm" type="none"/>
          </a:ln>
        </p:spPr>
      </p:cxnSp>
      <p:cxnSp>
        <p:nvCxnSpPr>
          <p:cNvPr id="335" name="Google Shape;335;p12"/>
          <p:cNvCxnSpPr/>
          <p:nvPr/>
        </p:nvCxnSpPr>
        <p:spPr>
          <a:xfrm>
            <a:off x="6127049" y="1322036"/>
            <a:ext cx="0" cy="5479800"/>
          </a:xfrm>
          <a:prstGeom prst="straightConnector1">
            <a:avLst/>
          </a:prstGeom>
          <a:noFill/>
          <a:ln cap="flat" cmpd="sng" w="9525">
            <a:solidFill>
              <a:schemeClr val="dk2"/>
            </a:solidFill>
            <a:prstDash val="dot"/>
            <a:round/>
            <a:headEnd len="sm" w="sm" type="none"/>
            <a:tailEnd len="sm" w="sm" type="none"/>
          </a:ln>
        </p:spPr>
      </p:cxnSp>
      <p:cxnSp>
        <p:nvCxnSpPr>
          <p:cNvPr id="336" name="Google Shape;336;p12"/>
          <p:cNvCxnSpPr/>
          <p:nvPr/>
        </p:nvCxnSpPr>
        <p:spPr>
          <a:xfrm>
            <a:off x="8552061" y="1313367"/>
            <a:ext cx="0" cy="5479800"/>
          </a:xfrm>
          <a:prstGeom prst="straightConnector1">
            <a:avLst/>
          </a:prstGeom>
          <a:noFill/>
          <a:ln cap="flat" cmpd="sng" w="9525">
            <a:solidFill>
              <a:schemeClr val="dk2"/>
            </a:solidFill>
            <a:prstDash val="dot"/>
            <a:round/>
            <a:headEnd len="sm" w="sm" type="none"/>
            <a:tailEnd len="sm" w="sm" type="none"/>
          </a:ln>
        </p:spPr>
      </p:cxnSp>
      <p:sp>
        <p:nvSpPr>
          <p:cNvPr id="337" name="Google Shape;337;p12"/>
          <p:cNvSpPr/>
          <p:nvPr/>
        </p:nvSpPr>
        <p:spPr>
          <a:xfrm>
            <a:off x="245167" y="3042133"/>
            <a:ext cx="7512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DWCA</a:t>
            </a:r>
            <a:endParaRPr b="0" i="0" sz="1200" u="none" cap="none" strike="noStrike">
              <a:solidFill>
                <a:srgbClr val="000000"/>
              </a:solidFill>
              <a:latin typeface="Arial"/>
              <a:ea typeface="Arial"/>
              <a:cs typeface="Arial"/>
              <a:sym typeface="Arial"/>
            </a:endParaRPr>
          </a:p>
        </p:txBody>
      </p:sp>
      <p:sp>
        <p:nvSpPr>
          <p:cNvPr id="338" name="Google Shape;338;p12"/>
          <p:cNvSpPr/>
          <p:nvPr/>
        </p:nvSpPr>
        <p:spPr>
          <a:xfrm>
            <a:off x="1387633" y="3042133"/>
            <a:ext cx="8388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Verbatim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AVRO</a:t>
            </a:r>
            <a:endParaRPr b="0" i="0" sz="1100" u="none" cap="none" strike="noStrike">
              <a:solidFill>
                <a:srgbClr val="000000"/>
              </a:solidFill>
              <a:latin typeface="Arial"/>
              <a:ea typeface="Arial"/>
              <a:cs typeface="Arial"/>
              <a:sym typeface="Arial"/>
            </a:endParaRPr>
          </a:p>
        </p:txBody>
      </p:sp>
      <p:sp>
        <p:nvSpPr>
          <p:cNvPr id="339" name="Google Shape;339;p12"/>
          <p:cNvSpPr/>
          <p:nvPr/>
        </p:nvSpPr>
        <p:spPr>
          <a:xfrm>
            <a:off x="2604633" y="3042133"/>
            <a:ext cx="10275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Interpreted</a:t>
            </a:r>
            <a:endParaRPr b="0" i="0" sz="1200" u="none" cap="none" strike="noStrike">
              <a:solidFill>
                <a:srgbClr val="000000"/>
              </a:solidFill>
              <a:latin typeface="Arial"/>
              <a:ea typeface="Arial"/>
              <a:cs typeface="Arial"/>
              <a:sym typeface="Arial"/>
            </a:endParaRPr>
          </a:p>
        </p:txBody>
      </p:sp>
      <p:sp>
        <p:nvSpPr>
          <p:cNvPr id="340" name="Google Shape;340;p12"/>
          <p:cNvSpPr/>
          <p:nvPr/>
        </p:nvSpPr>
        <p:spPr>
          <a:xfrm>
            <a:off x="7493600" y="3042129"/>
            <a:ext cx="8973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Sampling</a:t>
            </a:r>
            <a:endParaRPr b="0" i="0" sz="1200" u="none" cap="none" strike="noStrike">
              <a:solidFill>
                <a:srgbClr val="000000"/>
              </a:solidFill>
              <a:latin typeface="Arial"/>
              <a:ea typeface="Arial"/>
              <a:cs typeface="Arial"/>
              <a:sym typeface="Arial"/>
            </a:endParaRPr>
          </a:p>
        </p:txBody>
      </p:sp>
      <p:sp>
        <p:nvSpPr>
          <p:cNvPr id="341" name="Google Shape;341;p12"/>
          <p:cNvSpPr/>
          <p:nvPr/>
        </p:nvSpPr>
        <p:spPr>
          <a:xfrm>
            <a:off x="11336047"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SOLR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2" name="Google Shape;342;p12"/>
          <p:cNvSpPr/>
          <p:nvPr/>
        </p:nvSpPr>
        <p:spPr>
          <a:xfrm>
            <a:off x="4132608" y="3042133"/>
            <a:ext cx="6300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UUID</a:t>
            </a:r>
            <a:endParaRPr b="0" i="0" sz="1200" u="none" cap="none" strike="noStrike">
              <a:solidFill>
                <a:srgbClr val="000000"/>
              </a:solidFill>
              <a:latin typeface="Arial"/>
              <a:ea typeface="Arial"/>
              <a:cs typeface="Arial"/>
              <a:sym typeface="Arial"/>
            </a:endParaRPr>
          </a:p>
        </p:txBody>
      </p:sp>
      <p:sp>
        <p:nvSpPr>
          <p:cNvPr id="343" name="Google Shape;343;p12"/>
          <p:cNvSpPr/>
          <p:nvPr/>
        </p:nvSpPr>
        <p:spPr>
          <a:xfrm>
            <a:off x="104443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2278716"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345" name="Google Shape;345;p12"/>
          <p:cNvSpPr/>
          <p:nvPr/>
        </p:nvSpPr>
        <p:spPr>
          <a:xfrm>
            <a:off x="372776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5985781"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txBox="1"/>
          <p:nvPr/>
        </p:nvSpPr>
        <p:spPr>
          <a:xfrm>
            <a:off x="2159042" y="243200"/>
            <a:ext cx="1255200" cy="53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txBox="1"/>
          <p:nvPr/>
        </p:nvSpPr>
        <p:spPr>
          <a:xfrm>
            <a:off x="7499725" y="5521533"/>
            <a:ext cx="1352100" cy="1140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15 mins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(incremental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update)</a:t>
            </a:r>
            <a:endParaRPr b="0" i="0" sz="1100" u="none" cap="none" strike="noStrike">
              <a:solidFill>
                <a:srgbClr val="000000"/>
              </a:solidFill>
              <a:latin typeface="Arial"/>
              <a:ea typeface="Arial"/>
              <a:cs typeface="Arial"/>
              <a:sym typeface="Arial"/>
            </a:endParaRPr>
          </a:p>
        </p:txBody>
      </p:sp>
      <p:sp>
        <p:nvSpPr>
          <p:cNvPr id="349" name="Google Shape;349;p12"/>
          <p:cNvSpPr/>
          <p:nvPr/>
        </p:nvSpPr>
        <p:spPr>
          <a:xfrm>
            <a:off x="5188990"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Image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sync</a:t>
            </a:r>
            <a:endParaRPr b="0" i="0" sz="1200" u="none" cap="none" strike="noStrike">
              <a:solidFill>
                <a:srgbClr val="000000"/>
              </a:solidFill>
              <a:latin typeface="Arial"/>
              <a:ea typeface="Arial"/>
              <a:cs typeface="Arial"/>
              <a:sym typeface="Arial"/>
            </a:endParaRPr>
          </a:p>
        </p:txBody>
      </p:sp>
      <p:sp>
        <p:nvSpPr>
          <p:cNvPr id="350" name="Google Shape;350;p12"/>
          <p:cNvSpPr/>
          <p:nvPr/>
        </p:nvSpPr>
        <p:spPr>
          <a:xfrm>
            <a:off x="487470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1" name="Google Shape;351;p12"/>
          <p:cNvCxnSpPr/>
          <p:nvPr/>
        </p:nvCxnSpPr>
        <p:spPr>
          <a:xfrm>
            <a:off x="5061513" y="1378154"/>
            <a:ext cx="0" cy="5479800"/>
          </a:xfrm>
          <a:prstGeom prst="straightConnector1">
            <a:avLst/>
          </a:prstGeom>
          <a:noFill/>
          <a:ln cap="flat" cmpd="sng" w="9525">
            <a:solidFill>
              <a:schemeClr val="dk2"/>
            </a:solidFill>
            <a:prstDash val="dot"/>
            <a:round/>
            <a:headEnd len="sm" w="sm" type="none"/>
            <a:tailEnd len="sm" w="sm" type="none"/>
          </a:ln>
        </p:spPr>
      </p:cxnSp>
      <p:sp>
        <p:nvSpPr>
          <p:cNvPr id="352" name="Google Shape;352;p12"/>
          <p:cNvSpPr txBox="1"/>
          <p:nvPr/>
        </p:nvSpPr>
        <p:spPr>
          <a:xfrm>
            <a:off x="5220391"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20mins</a:t>
            </a:r>
            <a:endParaRPr b="0" i="0" sz="1600" u="none" cap="none" strike="noStrike">
              <a:solidFill>
                <a:srgbClr val="000000"/>
              </a:solidFill>
              <a:latin typeface="Arial"/>
              <a:ea typeface="Arial"/>
              <a:cs typeface="Arial"/>
              <a:sym typeface="Arial"/>
            </a:endParaRPr>
          </a:p>
        </p:txBody>
      </p:sp>
      <p:sp>
        <p:nvSpPr>
          <p:cNvPr id="353" name="Google Shape;353;p12"/>
          <p:cNvSpPr/>
          <p:nvPr/>
        </p:nvSpPr>
        <p:spPr>
          <a:xfrm>
            <a:off x="6342477" y="3042133"/>
            <a:ext cx="7512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Index</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Record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AVRO</a:t>
            </a:r>
            <a:endParaRPr b="0" i="0" sz="1200" u="none" cap="none" strike="noStrike">
              <a:solidFill>
                <a:srgbClr val="000000"/>
              </a:solidFill>
              <a:latin typeface="Arial"/>
              <a:ea typeface="Arial"/>
              <a:cs typeface="Arial"/>
              <a:sym typeface="Arial"/>
            </a:endParaRPr>
          </a:p>
        </p:txBody>
      </p:sp>
      <p:sp>
        <p:nvSpPr>
          <p:cNvPr id="354" name="Google Shape;354;p12"/>
          <p:cNvSpPr/>
          <p:nvPr/>
        </p:nvSpPr>
        <p:spPr>
          <a:xfrm>
            <a:off x="714772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a:off x="8499376" y="3379137"/>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2"/>
          <p:cNvSpPr txBox="1"/>
          <p:nvPr/>
        </p:nvSpPr>
        <p:spPr>
          <a:xfrm>
            <a:off x="11207900"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2.5hrs</a:t>
            </a:r>
            <a:endParaRPr b="0" i="0" sz="1600" u="none" cap="none" strike="noStrike">
              <a:solidFill>
                <a:srgbClr val="000000"/>
              </a:solidFill>
              <a:latin typeface="Arial"/>
              <a:ea typeface="Arial"/>
              <a:cs typeface="Arial"/>
              <a:sym typeface="Arial"/>
            </a:endParaRPr>
          </a:p>
        </p:txBody>
      </p:sp>
      <p:cxnSp>
        <p:nvCxnSpPr>
          <p:cNvPr id="357" name="Google Shape;357;p12"/>
          <p:cNvCxnSpPr/>
          <p:nvPr/>
        </p:nvCxnSpPr>
        <p:spPr>
          <a:xfrm>
            <a:off x="7261748" y="1268425"/>
            <a:ext cx="0" cy="5479800"/>
          </a:xfrm>
          <a:prstGeom prst="straightConnector1">
            <a:avLst/>
          </a:prstGeom>
          <a:noFill/>
          <a:ln cap="flat" cmpd="sng" w="9525">
            <a:solidFill>
              <a:schemeClr val="dk2"/>
            </a:solidFill>
            <a:prstDash val="dot"/>
            <a:round/>
            <a:headEnd len="sm" w="sm" type="none"/>
            <a:tailEnd len="sm" w="sm" type="none"/>
          </a:ln>
        </p:spPr>
      </p:cxnSp>
      <p:sp>
        <p:nvSpPr>
          <p:cNvPr id="358" name="Google Shape;358;p12"/>
          <p:cNvSpPr txBox="1"/>
          <p:nvPr/>
        </p:nvSpPr>
        <p:spPr>
          <a:xfrm>
            <a:off x="6369534"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1hr </a:t>
            </a:r>
            <a:endParaRPr b="0" i="0" sz="1600" u="none" cap="none" strike="noStrike">
              <a:solidFill>
                <a:srgbClr val="000000"/>
              </a:solidFill>
              <a:latin typeface="Arial"/>
              <a:ea typeface="Arial"/>
              <a:cs typeface="Arial"/>
              <a:sym typeface="Arial"/>
            </a:endParaRPr>
          </a:p>
        </p:txBody>
      </p:sp>
      <p:sp>
        <p:nvSpPr>
          <p:cNvPr id="359" name="Google Shape;359;p12"/>
          <p:cNvSpPr/>
          <p:nvPr/>
        </p:nvSpPr>
        <p:spPr>
          <a:xfrm rot="-5400000">
            <a:off x="3373667" y="-817733"/>
            <a:ext cx="596100" cy="67545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2"/>
          <p:cNvSpPr txBox="1"/>
          <p:nvPr/>
        </p:nvSpPr>
        <p:spPr>
          <a:xfrm>
            <a:off x="2151400" y="1755800"/>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Dataset by dataset processes</a:t>
            </a:r>
            <a:endParaRPr b="0" i="0" sz="1900" u="none" cap="none" strike="noStrike">
              <a:solidFill>
                <a:srgbClr val="000000"/>
              </a:solidFill>
              <a:latin typeface="Arial"/>
              <a:ea typeface="Arial"/>
              <a:cs typeface="Arial"/>
              <a:sym typeface="Arial"/>
            </a:endParaRPr>
          </a:p>
        </p:txBody>
      </p:sp>
      <p:sp>
        <p:nvSpPr>
          <p:cNvPr id="361" name="Google Shape;361;p12"/>
          <p:cNvSpPr/>
          <p:nvPr/>
        </p:nvSpPr>
        <p:spPr>
          <a:xfrm rot="-5400000">
            <a:off x="9432517" y="357750"/>
            <a:ext cx="596100" cy="44100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2"/>
          <p:cNvSpPr txBox="1"/>
          <p:nvPr/>
        </p:nvSpPr>
        <p:spPr>
          <a:xfrm>
            <a:off x="8537667" y="1669867"/>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All datasets processes</a:t>
            </a:r>
            <a:endParaRPr b="0" i="0" sz="1900" u="none" cap="none" strike="noStrike">
              <a:solidFill>
                <a:srgbClr val="000000"/>
              </a:solidFill>
              <a:latin typeface="Arial"/>
              <a:ea typeface="Arial"/>
              <a:cs typeface="Arial"/>
              <a:sym typeface="Arial"/>
            </a:endParaRPr>
          </a:p>
        </p:txBody>
      </p:sp>
      <p:cxnSp>
        <p:nvCxnSpPr>
          <p:cNvPr id="363" name="Google Shape;363;p12"/>
          <p:cNvCxnSpPr/>
          <p:nvPr/>
        </p:nvCxnSpPr>
        <p:spPr>
          <a:xfrm>
            <a:off x="11133375" y="1313367"/>
            <a:ext cx="0" cy="5479800"/>
          </a:xfrm>
          <a:prstGeom prst="straightConnector1">
            <a:avLst/>
          </a:prstGeom>
          <a:noFill/>
          <a:ln cap="flat" cmpd="sng" w="9525">
            <a:solidFill>
              <a:schemeClr val="dk2"/>
            </a:solidFill>
            <a:prstDash val="dot"/>
            <a:round/>
            <a:headEnd len="sm" w="sm" type="none"/>
            <a:tailEnd len="sm" w="sm" type="none"/>
          </a:ln>
        </p:spPr>
      </p:cxnSp>
      <p:sp>
        <p:nvSpPr>
          <p:cNvPr id="364" name="Google Shape;364;p12"/>
          <p:cNvSpPr/>
          <p:nvPr/>
        </p:nvSpPr>
        <p:spPr>
          <a:xfrm>
            <a:off x="11004040"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2"/>
          <p:cNvSpPr/>
          <p:nvPr/>
        </p:nvSpPr>
        <p:spPr>
          <a:xfrm>
            <a:off x="100998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Duplicate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Detection</a:t>
            </a:r>
            <a:endParaRPr b="0" i="0" sz="1100" u="none" cap="none" strike="noStrike">
              <a:solidFill>
                <a:srgbClr val="000000"/>
              </a:solidFill>
              <a:latin typeface="Arial"/>
              <a:ea typeface="Arial"/>
              <a:cs typeface="Arial"/>
              <a:sym typeface="Arial"/>
            </a:endParaRPr>
          </a:p>
        </p:txBody>
      </p:sp>
      <p:cxnSp>
        <p:nvCxnSpPr>
          <p:cNvPr id="366" name="Google Shape;366;p12"/>
          <p:cNvCxnSpPr/>
          <p:nvPr/>
        </p:nvCxnSpPr>
        <p:spPr>
          <a:xfrm>
            <a:off x="9905429" y="1378154"/>
            <a:ext cx="0" cy="5479800"/>
          </a:xfrm>
          <a:prstGeom prst="straightConnector1">
            <a:avLst/>
          </a:prstGeom>
          <a:noFill/>
          <a:ln cap="flat" cmpd="sng" w="9525">
            <a:solidFill>
              <a:schemeClr val="dk2"/>
            </a:solidFill>
            <a:prstDash val="dot"/>
            <a:round/>
            <a:headEnd len="sm" w="sm" type="none"/>
            <a:tailEnd len="sm" w="sm" type="none"/>
          </a:ln>
        </p:spPr>
      </p:cxnSp>
      <p:sp>
        <p:nvSpPr>
          <p:cNvPr id="367" name="Google Shape;367;p12"/>
          <p:cNvSpPr/>
          <p:nvPr/>
        </p:nvSpPr>
        <p:spPr>
          <a:xfrm>
            <a:off x="9752110" y="3358500"/>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2"/>
          <p:cNvSpPr/>
          <p:nvPr/>
        </p:nvSpPr>
        <p:spPr>
          <a:xfrm>
            <a:off x="88114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Jacknife</a:t>
            </a:r>
            <a:endParaRPr b="0" i="0" sz="1200" u="none" cap="none" strike="noStrike">
              <a:solidFill>
                <a:srgbClr val="000000"/>
              </a:solidFill>
              <a:latin typeface="Arial"/>
              <a:ea typeface="Arial"/>
              <a:cs typeface="Arial"/>
              <a:sym typeface="Arial"/>
            </a:endParaRPr>
          </a:p>
        </p:txBody>
      </p:sp>
      <p:sp>
        <p:nvSpPr>
          <p:cNvPr id="369" name="Google Shape;369;p12"/>
          <p:cNvSpPr txBox="1"/>
          <p:nvPr/>
        </p:nvSpPr>
        <p:spPr>
          <a:xfrm>
            <a:off x="8814962"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4 mins</a:t>
            </a:r>
            <a:endParaRPr b="0" i="0" sz="1600" u="none" cap="none" strike="noStrike">
              <a:solidFill>
                <a:srgbClr val="000000"/>
              </a:solidFill>
              <a:latin typeface="Arial"/>
              <a:ea typeface="Arial"/>
              <a:cs typeface="Arial"/>
              <a:sym typeface="Arial"/>
            </a:endParaRPr>
          </a:p>
        </p:txBody>
      </p:sp>
      <p:sp>
        <p:nvSpPr>
          <p:cNvPr id="370" name="Google Shape;370;p12"/>
          <p:cNvSpPr txBox="1"/>
          <p:nvPr/>
        </p:nvSpPr>
        <p:spPr>
          <a:xfrm>
            <a:off x="10024095"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8 mins</a:t>
            </a:r>
            <a:endParaRPr b="0" i="0" sz="1600" u="none" cap="none" strike="noStrike">
              <a:solidFill>
                <a:srgbClr val="000000"/>
              </a:solidFill>
              <a:latin typeface="Arial"/>
              <a:ea typeface="Arial"/>
              <a:cs typeface="Arial"/>
              <a:sym typeface="Arial"/>
            </a:endParaRPr>
          </a:p>
        </p:txBody>
      </p:sp>
      <p:sp>
        <p:nvSpPr>
          <p:cNvPr id="371" name="Google Shape;371;p12"/>
          <p:cNvSpPr txBox="1"/>
          <p:nvPr>
            <p:ph idx="12" type="sldNum"/>
          </p:nvPr>
        </p:nvSpPr>
        <p:spPr>
          <a:xfrm>
            <a:off x="11602575" y="6495057"/>
            <a:ext cx="171600" cy="139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AU"/>
              <a:t>‹#›</a:t>
            </a:fld>
            <a:endParaRPr sz="900"/>
          </a:p>
        </p:txBody>
      </p:sp>
      <p:sp>
        <p:nvSpPr>
          <p:cNvPr id="372" name="Google Shape;372;p12"/>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AU"/>
              <a:t>Timings - daily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3"/>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Environments</a:t>
            </a:r>
            <a:endParaRPr/>
          </a:p>
        </p:txBody>
      </p:sp>
      <p:sp>
        <p:nvSpPr>
          <p:cNvPr id="379" name="Google Shape;379;p13"/>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4"/>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3 environments in ALA</a:t>
            </a:r>
            <a:endParaRPr/>
          </a:p>
          <a:p>
            <a:pPr indent="0" lvl="0" marL="4572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b="1" lang="en-AU"/>
              <a:t>Production</a:t>
            </a:r>
            <a:r>
              <a:rPr lang="en-AU"/>
              <a:t> - AWS</a:t>
            </a:r>
            <a:endParaRPr/>
          </a:p>
          <a:p>
            <a:pPr indent="-342900" lvl="1" marL="914400" rtl="0" algn="l">
              <a:lnSpc>
                <a:spcPct val="90000"/>
              </a:lnSpc>
              <a:spcBef>
                <a:spcPts val="0"/>
              </a:spcBef>
              <a:spcAft>
                <a:spcPts val="0"/>
              </a:spcAft>
              <a:buSzPts val="1800"/>
              <a:buChar char="•"/>
            </a:pPr>
            <a:r>
              <a:rPr lang="en-AU"/>
              <a:t>With Jenkins</a:t>
            </a:r>
            <a:endParaRPr/>
          </a:p>
          <a:p>
            <a:pPr indent="0" lvl="0" marL="9144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b="1" lang="en-AU"/>
              <a:t>Databox</a:t>
            </a:r>
            <a:r>
              <a:rPr lang="en-AU"/>
              <a:t> - AWS - EMR</a:t>
            </a:r>
            <a:endParaRPr/>
          </a:p>
          <a:p>
            <a:pPr indent="-342900" lvl="1" marL="914400" rtl="0" algn="l">
              <a:lnSpc>
                <a:spcPct val="90000"/>
              </a:lnSpc>
              <a:spcBef>
                <a:spcPts val="0"/>
              </a:spcBef>
              <a:spcAft>
                <a:spcPts val="0"/>
              </a:spcAft>
              <a:buSzPts val="1800"/>
              <a:buChar char="•"/>
            </a:pPr>
            <a:r>
              <a:rPr lang="en-AU"/>
              <a:t>With Airflow</a:t>
            </a:r>
            <a:endParaRPr/>
          </a:p>
          <a:p>
            <a:pPr indent="0" lvl="0" marL="9144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b="1" lang="en-AU"/>
              <a:t>Development</a:t>
            </a:r>
            <a:r>
              <a:rPr lang="en-AU"/>
              <a:t> - AWS - EMR</a:t>
            </a:r>
            <a:endParaRPr/>
          </a:p>
          <a:p>
            <a:pPr indent="-342900" lvl="1" marL="914400" rtl="0" algn="l">
              <a:lnSpc>
                <a:spcPct val="90000"/>
              </a:lnSpc>
              <a:spcBef>
                <a:spcPts val="0"/>
              </a:spcBef>
              <a:spcAft>
                <a:spcPts val="0"/>
              </a:spcAft>
              <a:buSzPts val="1800"/>
              <a:buChar char="•"/>
            </a:pPr>
            <a:r>
              <a:rPr lang="en-AU" sz="2000"/>
              <a:t>With Airflow</a:t>
            </a:r>
            <a:endParaRPr/>
          </a:p>
          <a:p>
            <a:pPr indent="0" lvl="0" marL="0" rtl="0" algn="l">
              <a:lnSpc>
                <a:spcPct val="90000"/>
              </a:lnSpc>
              <a:spcBef>
                <a:spcPts val="600"/>
              </a:spcBef>
              <a:spcAft>
                <a:spcPts val="0"/>
              </a:spcAft>
              <a:buSzPts val="2400"/>
              <a:buNone/>
            </a:pPr>
            <a:r>
              <a:t/>
            </a:r>
            <a:endParaRPr/>
          </a:p>
          <a:p>
            <a:pPr indent="0" lvl="0" marL="914400" rtl="0" algn="l">
              <a:lnSpc>
                <a:spcPct val="90000"/>
              </a:lnSpc>
              <a:spcBef>
                <a:spcPts val="600"/>
              </a:spcBef>
              <a:spcAft>
                <a:spcPts val="0"/>
              </a:spcAft>
              <a:buSzPts val="2400"/>
              <a:buNone/>
            </a:pPr>
            <a:r>
              <a:t/>
            </a:r>
            <a:endParaRPr/>
          </a:p>
          <a:p>
            <a:pPr indent="0" lvl="0" marL="914400" rtl="0" algn="l">
              <a:lnSpc>
                <a:spcPct val="90000"/>
              </a:lnSpc>
              <a:spcBef>
                <a:spcPts val="600"/>
              </a:spcBef>
              <a:spcAft>
                <a:spcPts val="0"/>
              </a:spcAft>
              <a:buSzPts val="2400"/>
              <a:buNone/>
            </a:pPr>
            <a:r>
              <a:t/>
            </a:r>
            <a:endParaRPr/>
          </a:p>
          <a:p>
            <a:pPr indent="0" lvl="0" marL="0" rtl="0" algn="l">
              <a:lnSpc>
                <a:spcPct val="90000"/>
              </a:lnSpc>
              <a:spcBef>
                <a:spcPts val="600"/>
              </a:spcBef>
              <a:spcAft>
                <a:spcPts val="0"/>
              </a:spcAft>
              <a:buSzPts val="2400"/>
              <a:buNone/>
            </a:pPr>
            <a:r>
              <a:t/>
            </a:r>
            <a:endParaRPr u="sng"/>
          </a:p>
        </p:txBody>
      </p:sp>
      <p:sp>
        <p:nvSpPr>
          <p:cNvPr id="386" name="Google Shape;386;p14"/>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387" name="Google Shape;387;p14"/>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Environments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5"/>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Pipelines run on laptops</a:t>
            </a:r>
            <a:endParaRPr/>
          </a:p>
          <a:p>
            <a:pPr indent="-342900" lvl="1" marL="914400" rtl="0" algn="l">
              <a:lnSpc>
                <a:spcPct val="90000"/>
              </a:lnSpc>
              <a:spcBef>
                <a:spcPts val="0"/>
              </a:spcBef>
              <a:spcAft>
                <a:spcPts val="0"/>
              </a:spcAft>
              <a:buSzPts val="1800"/>
              <a:buChar char="•"/>
            </a:pPr>
            <a:r>
              <a:rPr lang="en-AU"/>
              <a:t>Embedded Spark</a:t>
            </a:r>
            <a:endParaRPr/>
          </a:p>
          <a:p>
            <a:pPr indent="-342900" lvl="1" marL="914400" rtl="0" algn="l">
              <a:lnSpc>
                <a:spcPct val="90000"/>
              </a:lnSpc>
              <a:spcBef>
                <a:spcPts val="0"/>
              </a:spcBef>
              <a:spcAft>
                <a:spcPts val="0"/>
              </a:spcAft>
              <a:buSzPts val="1800"/>
              <a:buChar char="•"/>
            </a:pPr>
            <a:r>
              <a:rPr lang="en-AU"/>
              <a:t>Apache Beam DirectRunner - for development purposes</a:t>
            </a:r>
            <a:endParaRPr/>
          </a:p>
          <a:p>
            <a:pPr indent="-342900" lvl="1" marL="914400" rtl="0" algn="l">
              <a:lnSpc>
                <a:spcPct val="90000"/>
              </a:lnSpc>
              <a:spcBef>
                <a:spcPts val="0"/>
              </a:spcBef>
              <a:spcAft>
                <a:spcPts val="0"/>
              </a:spcAft>
              <a:buSzPts val="1800"/>
              <a:buChar char="•"/>
            </a:pPr>
            <a:r>
              <a:rPr lang="en-AU"/>
              <a:t>Cluster not required for testing</a:t>
            </a:r>
            <a:endParaRPr/>
          </a:p>
          <a:p>
            <a:pPr indent="0" lvl="0" marL="4572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lang="en-AU"/>
              <a:t>Issue tracking: </a:t>
            </a:r>
            <a:r>
              <a:rPr b="1" lang="en-AU" u="sng">
                <a:solidFill>
                  <a:schemeClr val="hlink"/>
                </a:solidFill>
                <a:hlinkClick r:id="rId3"/>
              </a:rPr>
              <a:t>https://github.com/gbif/pipelines/issues</a:t>
            </a:r>
            <a:endParaRPr b="1"/>
          </a:p>
          <a:p>
            <a:pPr indent="-342900" lvl="1" marL="914400" rtl="0" algn="l">
              <a:lnSpc>
                <a:spcPct val="90000"/>
              </a:lnSpc>
              <a:spcBef>
                <a:spcPts val="0"/>
              </a:spcBef>
              <a:spcAft>
                <a:spcPts val="0"/>
              </a:spcAft>
              <a:buSzPts val="1800"/>
              <a:buChar char="•"/>
            </a:pPr>
            <a:r>
              <a:rPr lang="en-AU"/>
              <a:t>Shared with GBIF team</a:t>
            </a:r>
            <a:endParaRPr/>
          </a:p>
        </p:txBody>
      </p:sp>
      <p:sp>
        <p:nvSpPr>
          <p:cNvPr id="394" name="Google Shape;394;p15"/>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395" name="Google Shape;395;p15"/>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Developing with Pipelines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6"/>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Scalable solution</a:t>
            </a:r>
            <a:endParaRPr sz="2500">
              <a:latin typeface="Arial"/>
              <a:ea typeface="Arial"/>
              <a:cs typeface="Arial"/>
              <a:sym typeface="Arial"/>
            </a:endParaRPr>
          </a:p>
          <a:p>
            <a:pPr indent="-387350" lvl="0" marL="457200" rtl="0" algn="l">
              <a:lnSpc>
                <a:spcPct val="115000"/>
              </a:lnSpc>
              <a:spcBef>
                <a:spcPts val="0"/>
              </a:spcBef>
              <a:spcAft>
                <a:spcPts val="0"/>
              </a:spcAft>
              <a:buSzPts val="2500"/>
              <a:buFont typeface="Arial"/>
              <a:buChar char="•"/>
            </a:pPr>
            <a:r>
              <a:rPr lang="en-AU" sz="2500">
                <a:latin typeface="Arial"/>
                <a:ea typeface="Arial"/>
                <a:cs typeface="Arial"/>
                <a:sym typeface="Arial"/>
              </a:rPr>
              <a:t>Shared development with GBIF team</a:t>
            </a:r>
            <a:endParaRPr sz="2500">
              <a:latin typeface="Arial"/>
              <a:ea typeface="Arial"/>
              <a:cs typeface="Arial"/>
              <a:sym typeface="Arial"/>
            </a:endParaRPr>
          </a:p>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Faster</a:t>
            </a:r>
            <a:endParaRPr sz="2500">
              <a:latin typeface="Arial"/>
              <a:ea typeface="Arial"/>
              <a:cs typeface="Arial"/>
              <a:sym typeface="Arial"/>
            </a:endParaRPr>
          </a:p>
          <a:p>
            <a:pPr indent="-355600" lvl="1" marL="914400" rtl="0" algn="l">
              <a:lnSpc>
                <a:spcPct val="115000"/>
              </a:lnSpc>
              <a:spcBef>
                <a:spcPts val="0"/>
              </a:spcBef>
              <a:spcAft>
                <a:spcPts val="0"/>
              </a:spcAft>
              <a:buSzPts val="2000"/>
              <a:buFont typeface="Arial"/>
              <a:buChar char="•"/>
            </a:pPr>
            <a:r>
              <a:rPr lang="en-AU">
                <a:latin typeface="Arial"/>
                <a:ea typeface="Arial"/>
                <a:cs typeface="Arial"/>
                <a:sym typeface="Arial"/>
              </a:rPr>
              <a:t>Daily indexing </a:t>
            </a:r>
            <a:endParaRPr>
              <a:latin typeface="Arial"/>
              <a:ea typeface="Arial"/>
              <a:cs typeface="Arial"/>
              <a:sym typeface="Arial"/>
            </a:endParaRPr>
          </a:p>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Better data currency</a:t>
            </a:r>
            <a:endParaRPr sz="2500">
              <a:latin typeface="Arial"/>
              <a:ea typeface="Arial"/>
              <a:cs typeface="Arial"/>
              <a:sym typeface="Arial"/>
            </a:endParaRPr>
          </a:p>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Quicker turnaround for large datasets</a:t>
            </a:r>
            <a:endParaRPr sz="2500">
              <a:latin typeface="Arial"/>
              <a:ea typeface="Arial"/>
              <a:cs typeface="Arial"/>
              <a:sym typeface="Arial"/>
            </a:endParaRPr>
          </a:p>
          <a:p>
            <a:pPr indent="-387350" lvl="0" marL="457200" rtl="0" algn="l">
              <a:lnSpc>
                <a:spcPct val="115000"/>
              </a:lnSpc>
              <a:spcBef>
                <a:spcPts val="0"/>
              </a:spcBef>
              <a:spcAft>
                <a:spcPts val="0"/>
              </a:spcAft>
              <a:buSzPts val="2500"/>
              <a:buFont typeface="Arial"/>
              <a:buChar char="•"/>
            </a:pPr>
            <a:r>
              <a:rPr lang="en-AU" sz="2500">
                <a:latin typeface="Arial"/>
                <a:ea typeface="Arial"/>
                <a:cs typeface="Arial"/>
                <a:sym typeface="Arial"/>
              </a:rPr>
              <a:t>Dockerised services</a:t>
            </a:r>
            <a:endParaRPr sz="2500">
              <a:latin typeface="Arial"/>
              <a:ea typeface="Arial"/>
              <a:cs typeface="Arial"/>
              <a:sym typeface="Arial"/>
            </a:endParaRPr>
          </a:p>
          <a:p>
            <a:pPr indent="-342900" lvl="1" marL="914400" rtl="0" algn="l">
              <a:lnSpc>
                <a:spcPct val="115000"/>
              </a:lnSpc>
              <a:spcBef>
                <a:spcPts val="0"/>
              </a:spcBef>
              <a:spcAft>
                <a:spcPts val="0"/>
              </a:spcAft>
              <a:buSzPts val="1800"/>
              <a:buFont typeface="Arial"/>
              <a:buChar char="•"/>
            </a:pPr>
            <a:r>
              <a:rPr lang="en-AU" sz="1800">
                <a:latin typeface="Arial"/>
                <a:ea typeface="Arial"/>
                <a:cs typeface="Arial"/>
                <a:sym typeface="Arial"/>
              </a:rPr>
              <a:t>SDS</a:t>
            </a:r>
            <a:endParaRPr sz="1800">
              <a:latin typeface="Arial"/>
              <a:ea typeface="Arial"/>
              <a:cs typeface="Arial"/>
              <a:sym typeface="Arial"/>
            </a:endParaRPr>
          </a:p>
          <a:p>
            <a:pPr indent="-342900" lvl="1" marL="914400" rtl="0" algn="l">
              <a:lnSpc>
                <a:spcPct val="115000"/>
              </a:lnSpc>
              <a:spcBef>
                <a:spcPts val="0"/>
              </a:spcBef>
              <a:spcAft>
                <a:spcPts val="0"/>
              </a:spcAft>
              <a:buSzPts val="1800"/>
              <a:buFont typeface="Arial"/>
              <a:buChar char="•"/>
            </a:pPr>
            <a:r>
              <a:rPr lang="en-AU" sz="1800">
                <a:latin typeface="Arial"/>
                <a:ea typeface="Arial"/>
                <a:cs typeface="Arial"/>
                <a:sym typeface="Arial"/>
              </a:rPr>
              <a:t>Name matching</a:t>
            </a:r>
            <a:endParaRPr sz="1800">
              <a:latin typeface="Arial"/>
              <a:ea typeface="Arial"/>
              <a:cs typeface="Arial"/>
              <a:sym typeface="Arial"/>
            </a:endParaRPr>
          </a:p>
          <a:p>
            <a:pPr indent="0" lvl="0" marL="0" rtl="0" algn="l">
              <a:lnSpc>
                <a:spcPct val="115000"/>
              </a:lnSpc>
              <a:spcBef>
                <a:spcPts val="0"/>
              </a:spcBef>
              <a:spcAft>
                <a:spcPts val="0"/>
              </a:spcAft>
              <a:buSzPts val="2400"/>
              <a:buNone/>
            </a:pPr>
            <a:r>
              <a:t/>
            </a:r>
            <a:endParaRPr sz="2500">
              <a:latin typeface="Arial"/>
              <a:ea typeface="Arial"/>
              <a:cs typeface="Arial"/>
              <a:sym typeface="Arial"/>
            </a:endParaRPr>
          </a:p>
        </p:txBody>
      </p:sp>
      <p:sp>
        <p:nvSpPr>
          <p:cNvPr id="402" name="Google Shape;402;p16"/>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03" name="Google Shape;403;p16"/>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Outcomes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7"/>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Deprecated fields/mapping</a:t>
            </a:r>
            <a:endParaRPr/>
          </a:p>
          <a:p>
            <a:pPr indent="-381000" lvl="0" marL="457200" rtl="0" algn="l">
              <a:lnSpc>
                <a:spcPct val="90000"/>
              </a:lnSpc>
              <a:spcBef>
                <a:spcPts val="0"/>
              </a:spcBef>
              <a:spcAft>
                <a:spcPts val="0"/>
              </a:spcAft>
              <a:buSzPts val="2400"/>
              <a:buChar char="•"/>
            </a:pPr>
            <a:r>
              <a:rPr lang="en-AU"/>
              <a:t>SOLR Upgrade</a:t>
            </a:r>
            <a:endParaRPr/>
          </a:p>
          <a:p>
            <a:pPr indent="-342900" lvl="1" marL="914400" rtl="0" algn="l">
              <a:lnSpc>
                <a:spcPct val="90000"/>
              </a:lnSpc>
              <a:spcBef>
                <a:spcPts val="0"/>
              </a:spcBef>
              <a:spcAft>
                <a:spcPts val="0"/>
              </a:spcAft>
              <a:buSzPts val="1800"/>
              <a:buChar char="•"/>
            </a:pPr>
            <a:r>
              <a:rPr lang="en-AU"/>
              <a:t>From SOLR 6 - SOLR 8</a:t>
            </a:r>
            <a:endParaRPr/>
          </a:p>
          <a:p>
            <a:pPr indent="-342900" lvl="1" marL="914400" rtl="0" algn="l">
              <a:lnSpc>
                <a:spcPct val="90000"/>
              </a:lnSpc>
              <a:spcBef>
                <a:spcPts val="0"/>
              </a:spcBef>
              <a:spcAft>
                <a:spcPts val="0"/>
              </a:spcAft>
              <a:buSzPts val="1800"/>
              <a:buChar char="•"/>
            </a:pPr>
            <a:r>
              <a:rPr lang="en-AU"/>
              <a:t>DocValues</a:t>
            </a:r>
            <a:endParaRPr/>
          </a:p>
          <a:p>
            <a:pPr indent="-342900" lvl="1" marL="914400" rtl="0" algn="l">
              <a:lnSpc>
                <a:spcPct val="90000"/>
              </a:lnSpc>
              <a:spcBef>
                <a:spcPts val="0"/>
              </a:spcBef>
              <a:spcAft>
                <a:spcPts val="0"/>
              </a:spcAft>
              <a:buSzPts val="1800"/>
              <a:buChar char="•"/>
            </a:pPr>
            <a:r>
              <a:rPr lang="en-AU"/>
              <a:t>Streaming</a:t>
            </a:r>
            <a:endParaRPr/>
          </a:p>
          <a:p>
            <a:pPr indent="-342900" lvl="1" marL="914400" rtl="0" algn="l">
              <a:lnSpc>
                <a:spcPct val="90000"/>
              </a:lnSpc>
              <a:spcBef>
                <a:spcPts val="0"/>
              </a:spcBef>
              <a:spcAft>
                <a:spcPts val="0"/>
              </a:spcAft>
              <a:buSzPts val="1800"/>
              <a:buChar char="•"/>
            </a:pPr>
            <a:r>
              <a:rPr lang="en-AU"/>
              <a:t>WMS Upgrade</a:t>
            </a:r>
            <a:endParaRPr/>
          </a:p>
          <a:p>
            <a:pPr indent="-342900" lvl="1" marL="914400" rtl="0" algn="l">
              <a:lnSpc>
                <a:spcPct val="90000"/>
              </a:lnSpc>
              <a:spcBef>
                <a:spcPts val="0"/>
              </a:spcBef>
              <a:spcAft>
                <a:spcPts val="0"/>
              </a:spcAft>
              <a:buSzPts val="1800"/>
              <a:buChar char="•"/>
            </a:pPr>
            <a:r>
              <a:rPr lang="en-AU"/>
              <a:t>Stability</a:t>
            </a:r>
            <a:endParaRPr/>
          </a:p>
          <a:p>
            <a:pPr indent="-381000" lvl="0" marL="457200" rtl="0" algn="l">
              <a:lnSpc>
                <a:spcPct val="90000"/>
              </a:lnSpc>
              <a:spcBef>
                <a:spcPts val="0"/>
              </a:spcBef>
              <a:spcAft>
                <a:spcPts val="0"/>
              </a:spcAft>
              <a:buSzPts val="2400"/>
              <a:buChar char="•"/>
            </a:pPr>
            <a:r>
              <a:rPr lang="en-AU"/>
              <a:t>Image loading asynchronous</a:t>
            </a:r>
            <a:endParaRPr/>
          </a:p>
          <a:p>
            <a:pPr indent="-381000" lvl="0" marL="457200" rtl="0" algn="l">
              <a:lnSpc>
                <a:spcPct val="90000"/>
              </a:lnSpc>
              <a:spcBef>
                <a:spcPts val="0"/>
              </a:spcBef>
              <a:spcAft>
                <a:spcPts val="0"/>
              </a:spcAft>
              <a:buSzPts val="2400"/>
              <a:buChar char="•"/>
            </a:pPr>
            <a:r>
              <a:rPr lang="en-AU"/>
              <a:t>Documentation on data quality (assertions)</a:t>
            </a:r>
            <a:endParaRPr/>
          </a:p>
          <a:p>
            <a:pPr indent="0" lvl="0" marL="457200" rtl="0" algn="l">
              <a:lnSpc>
                <a:spcPct val="90000"/>
              </a:lnSpc>
              <a:spcBef>
                <a:spcPts val="600"/>
              </a:spcBef>
              <a:spcAft>
                <a:spcPts val="0"/>
              </a:spcAft>
              <a:buSzPts val="2400"/>
              <a:buNone/>
            </a:pPr>
            <a:r>
              <a:t/>
            </a:r>
            <a:endParaRPr/>
          </a:p>
        </p:txBody>
      </p:sp>
      <p:sp>
        <p:nvSpPr>
          <p:cNvPr id="410" name="Google Shape;410;p17"/>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11" name="Google Shape;411;p17"/>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AU"/>
              <a:t>Additional Outcomes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8"/>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Analytics</a:t>
            </a:r>
            <a:endParaRPr/>
          </a:p>
        </p:txBody>
      </p:sp>
      <p:sp>
        <p:nvSpPr>
          <p:cNvPr id="418" name="Google Shape;418;p18"/>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9"/>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Area for further work</a:t>
            </a:r>
            <a:endParaRPr/>
          </a:p>
          <a:p>
            <a:pPr indent="0" lvl="0" marL="4572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lang="en-AU"/>
              <a:t>Open source</a:t>
            </a:r>
            <a:endParaRPr/>
          </a:p>
          <a:p>
            <a:pPr indent="-342900" lvl="1" marL="914400" rtl="0" algn="l">
              <a:lnSpc>
                <a:spcPct val="90000"/>
              </a:lnSpc>
              <a:spcBef>
                <a:spcPts val="0"/>
              </a:spcBef>
              <a:spcAft>
                <a:spcPts val="0"/>
              </a:spcAft>
              <a:buSzPts val="1800"/>
              <a:buChar char="•"/>
            </a:pPr>
            <a:r>
              <a:rPr lang="en-AU"/>
              <a:t>Jupyter Notebooks</a:t>
            </a:r>
            <a:endParaRPr/>
          </a:p>
          <a:p>
            <a:pPr indent="-342900" lvl="1" marL="914400" rtl="0" algn="l">
              <a:lnSpc>
                <a:spcPct val="90000"/>
              </a:lnSpc>
              <a:spcBef>
                <a:spcPts val="0"/>
              </a:spcBef>
              <a:spcAft>
                <a:spcPts val="0"/>
              </a:spcAft>
              <a:buSzPts val="1800"/>
              <a:buChar char="•"/>
            </a:pPr>
            <a:r>
              <a:rPr lang="en-AU"/>
              <a:t>Apache Zeppelin</a:t>
            </a:r>
            <a:endParaRPr/>
          </a:p>
          <a:p>
            <a:pPr indent="-342900" lvl="1" marL="914400" rtl="0" algn="l">
              <a:lnSpc>
                <a:spcPct val="90000"/>
              </a:lnSpc>
              <a:spcBef>
                <a:spcPts val="0"/>
              </a:spcBef>
              <a:spcAft>
                <a:spcPts val="0"/>
              </a:spcAft>
              <a:buSzPts val="1800"/>
              <a:buChar char="•"/>
            </a:pPr>
            <a:r>
              <a:rPr lang="en-AU"/>
              <a:t>Apache Hive</a:t>
            </a:r>
            <a:endParaRPr/>
          </a:p>
          <a:p>
            <a:pPr indent="0" lvl="0" marL="9144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lang="en-AU"/>
              <a:t>Commercial</a:t>
            </a:r>
            <a:endParaRPr/>
          </a:p>
          <a:p>
            <a:pPr indent="-342900" lvl="1" marL="914400" rtl="0" algn="l">
              <a:lnSpc>
                <a:spcPct val="90000"/>
              </a:lnSpc>
              <a:spcBef>
                <a:spcPts val="0"/>
              </a:spcBef>
              <a:spcAft>
                <a:spcPts val="0"/>
              </a:spcAft>
              <a:buSzPts val="1800"/>
              <a:buChar char="•"/>
            </a:pPr>
            <a:r>
              <a:rPr lang="en-AU"/>
              <a:t>Amazon Athena</a:t>
            </a:r>
            <a:endParaRPr/>
          </a:p>
          <a:p>
            <a:pPr indent="-342900" lvl="1" marL="914400" rtl="0" algn="l">
              <a:lnSpc>
                <a:spcPct val="90000"/>
              </a:lnSpc>
              <a:spcBef>
                <a:spcPts val="0"/>
              </a:spcBef>
              <a:spcAft>
                <a:spcPts val="0"/>
              </a:spcAft>
              <a:buSzPts val="1800"/>
              <a:buChar char="•"/>
            </a:pPr>
            <a:r>
              <a:rPr lang="en-AU"/>
              <a:t>DataBricks</a:t>
            </a:r>
            <a:endParaRPr/>
          </a:p>
          <a:p>
            <a:pPr indent="0" lvl="0" marL="457200" rtl="0" algn="l">
              <a:lnSpc>
                <a:spcPct val="90000"/>
              </a:lnSpc>
              <a:spcBef>
                <a:spcPts val="600"/>
              </a:spcBef>
              <a:spcAft>
                <a:spcPts val="0"/>
              </a:spcAft>
              <a:buSzPts val="2400"/>
              <a:buNone/>
            </a:pPr>
            <a:r>
              <a:t/>
            </a:r>
            <a:endParaRPr/>
          </a:p>
        </p:txBody>
      </p:sp>
      <p:sp>
        <p:nvSpPr>
          <p:cNvPr id="425" name="Google Shape;425;p19"/>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26" name="Google Shape;426;p19"/>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Analytics</a:t>
            </a:r>
            <a:endParaRPr/>
          </a:p>
        </p:txBody>
      </p:sp>
      <p:pic>
        <p:nvPicPr>
          <p:cNvPr id="427" name="Google Shape;427;p19"/>
          <p:cNvPicPr preferRelativeResize="0"/>
          <p:nvPr/>
        </p:nvPicPr>
        <p:blipFill rotWithShape="1">
          <a:blip r:embed="rId3">
            <a:alphaModFix/>
          </a:blip>
          <a:srcRect b="0" l="0" r="0" t="0"/>
          <a:stretch/>
        </p:blipFill>
        <p:spPr>
          <a:xfrm>
            <a:off x="3885325" y="1400700"/>
            <a:ext cx="8078075" cy="5152500"/>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What is Pipelines ?</a:t>
            </a:r>
            <a:endParaRPr/>
          </a:p>
          <a:p>
            <a:pPr indent="0" lvl="0" marL="0" rtl="0" algn="l">
              <a:lnSpc>
                <a:spcPct val="90000"/>
              </a:lnSpc>
              <a:spcBef>
                <a:spcPts val="600"/>
              </a:spcBef>
              <a:spcAft>
                <a:spcPts val="0"/>
              </a:spcAft>
              <a:buSzPts val="4400"/>
              <a:buNone/>
            </a:pPr>
            <a:r>
              <a:t/>
            </a:r>
            <a:endParaRPr/>
          </a:p>
        </p:txBody>
      </p:sp>
      <p:sp>
        <p:nvSpPr>
          <p:cNvPr id="120" name="Google Shape;120;p2"/>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0"/>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Further work</a:t>
            </a:r>
            <a:endParaRPr/>
          </a:p>
        </p:txBody>
      </p:sp>
      <p:sp>
        <p:nvSpPr>
          <p:cNvPr id="434" name="Google Shape;434;p20"/>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1"/>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GBIF work program to handle sampling/survey data</a:t>
            </a:r>
            <a:endParaRPr/>
          </a:p>
          <a:p>
            <a:pPr indent="-342900" lvl="1" marL="914400" rtl="0" algn="l">
              <a:lnSpc>
                <a:spcPct val="90000"/>
              </a:lnSpc>
              <a:spcBef>
                <a:spcPts val="0"/>
              </a:spcBef>
              <a:spcAft>
                <a:spcPts val="0"/>
              </a:spcAft>
              <a:buSzPts val="1800"/>
              <a:buChar char="•"/>
            </a:pPr>
            <a:r>
              <a:rPr lang="en-AU"/>
              <a:t>Possible to collaborate</a:t>
            </a:r>
            <a:endParaRPr/>
          </a:p>
          <a:p>
            <a:pPr indent="0" lvl="0" marL="0" rtl="0" algn="l">
              <a:lnSpc>
                <a:spcPct val="90000"/>
              </a:lnSpc>
              <a:spcBef>
                <a:spcPts val="600"/>
              </a:spcBef>
              <a:spcAft>
                <a:spcPts val="0"/>
              </a:spcAft>
              <a:buSzPts val="2400"/>
              <a:buNone/>
            </a:pPr>
            <a:r>
              <a:t/>
            </a:r>
            <a:endParaRPr/>
          </a:p>
        </p:txBody>
      </p:sp>
      <p:sp>
        <p:nvSpPr>
          <p:cNvPr id="441" name="Google Shape;441;p21"/>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42" name="Google Shape;442;p21"/>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Extended data</a:t>
            </a:r>
            <a:endParaRPr/>
          </a:p>
        </p:txBody>
      </p:sp>
      <p:pic>
        <p:nvPicPr>
          <p:cNvPr id="443" name="Google Shape;443;p21"/>
          <p:cNvPicPr preferRelativeResize="0"/>
          <p:nvPr/>
        </p:nvPicPr>
        <p:blipFill rotWithShape="1">
          <a:blip r:embed="rId3">
            <a:alphaModFix/>
          </a:blip>
          <a:srcRect b="0" l="0" r="0" t="0"/>
          <a:stretch/>
        </p:blipFill>
        <p:spPr>
          <a:xfrm>
            <a:off x="3942300" y="2107150"/>
            <a:ext cx="8249700" cy="475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2"/>
          <p:cNvSpPr txBox="1"/>
          <p:nvPr>
            <p:ph idx="1" type="body"/>
          </p:nvPr>
        </p:nvSpPr>
        <p:spPr>
          <a:xfrm>
            <a:off x="480000" y="1628800"/>
            <a:ext cx="114699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Thank you</a:t>
            </a:r>
            <a:endParaRPr/>
          </a:p>
          <a:p>
            <a:pPr indent="0" lvl="0" marL="0" rtl="0" algn="l">
              <a:lnSpc>
                <a:spcPct val="90000"/>
              </a:lnSpc>
              <a:spcBef>
                <a:spcPts val="600"/>
              </a:spcBef>
              <a:spcAft>
                <a:spcPts val="0"/>
              </a:spcAft>
              <a:buSzPts val="4400"/>
              <a:buNone/>
            </a:pPr>
            <a:r>
              <a:t/>
            </a:r>
            <a:endParaRPr/>
          </a:p>
          <a:p>
            <a:pPr indent="0" lvl="0" marL="0" rtl="0" algn="l">
              <a:lnSpc>
                <a:spcPct val="90000"/>
              </a:lnSpc>
              <a:spcBef>
                <a:spcPts val="600"/>
              </a:spcBef>
              <a:spcAft>
                <a:spcPts val="0"/>
              </a:spcAft>
              <a:buSzPts val="4400"/>
              <a:buNone/>
            </a:pPr>
            <a:r>
              <a:t/>
            </a:r>
            <a:endParaRPr/>
          </a:p>
          <a:p>
            <a:pPr indent="0" lvl="0" marL="0" rtl="0" algn="l">
              <a:lnSpc>
                <a:spcPct val="90000"/>
              </a:lnSpc>
              <a:spcBef>
                <a:spcPts val="600"/>
              </a:spcBef>
              <a:spcAft>
                <a:spcPts val="0"/>
              </a:spcAft>
              <a:buSzPts val="4400"/>
              <a:buNone/>
            </a:pPr>
            <a:r>
              <a:rPr lang="en-AU" sz="3800"/>
              <a:t>Fellow Pipeliners:</a:t>
            </a:r>
            <a:endParaRPr sz="3800"/>
          </a:p>
          <a:p>
            <a:pPr indent="0" lvl="0" marL="0" rtl="0" algn="l">
              <a:lnSpc>
                <a:spcPct val="90000"/>
              </a:lnSpc>
              <a:spcBef>
                <a:spcPts val="600"/>
              </a:spcBef>
              <a:spcAft>
                <a:spcPts val="0"/>
              </a:spcAft>
              <a:buSzPts val="4400"/>
              <a:buNone/>
            </a:pPr>
            <a:r>
              <a:rPr lang="en-AU" sz="3800"/>
              <a:t>Javier, Peggy, Alex, Matt, Mahmoud, Doug, Bai, Robina, Simon, Adam, Bruce, Nick, Vicente, Verity, Hamish</a:t>
            </a:r>
            <a:endParaRPr sz="3800"/>
          </a:p>
        </p:txBody>
      </p:sp>
      <p:sp>
        <p:nvSpPr>
          <p:cNvPr id="450" name="Google Shape;450;p22"/>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idx="12" type="sldNum"/>
          </p:nvPr>
        </p:nvSpPr>
        <p:spPr>
          <a:xfrm>
            <a:off x="11224187" y="61485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127" name="Google Shape;127;p3"/>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What is Pipelines ?</a:t>
            </a:r>
            <a:endParaRPr/>
          </a:p>
        </p:txBody>
      </p:sp>
      <p:sp>
        <p:nvSpPr>
          <p:cNvPr id="128" name="Google Shape;128;p3"/>
          <p:cNvSpPr/>
          <p:nvPr/>
        </p:nvSpPr>
        <p:spPr>
          <a:xfrm flipH="1">
            <a:off x="2761300" y="3474752"/>
            <a:ext cx="871200" cy="8160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3815928" y="3427864"/>
            <a:ext cx="2207700" cy="9852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Pipelines</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7358200" y="3427885"/>
            <a:ext cx="1427100" cy="9852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Search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Index</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10194575" y="34278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Occurrence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6237073" y="3474752"/>
            <a:ext cx="871200" cy="8160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9060407" y="3512347"/>
            <a:ext cx="871200" cy="8160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flipH="1" rot="-5400000">
            <a:off x="4467375" y="2410975"/>
            <a:ext cx="752400" cy="9627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4130025" y="5534800"/>
            <a:ext cx="1427100" cy="8955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Interpreted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136" name="Google Shape;136;p3"/>
          <p:cNvSpPr/>
          <p:nvPr/>
        </p:nvSpPr>
        <p:spPr>
          <a:xfrm>
            <a:off x="4202162" y="1322746"/>
            <a:ext cx="1282826" cy="1060079"/>
          </a:xfrm>
          <a:prstGeom prst="flowChartMagneticDisk">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DWCA</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597050" y="31992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749450" y="33516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901850" y="35040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1054250" y="36564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Atlas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flipH="1" rot="-5400000">
            <a:off x="4467375" y="4476797"/>
            <a:ext cx="752400" cy="9627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148" name="Google Shape;148;p4"/>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Architecture</a:t>
            </a:r>
            <a:endParaRPr/>
          </a:p>
        </p:txBody>
      </p:sp>
      <p:pic>
        <p:nvPicPr>
          <p:cNvPr id="149" name="Google Shape;149;p4"/>
          <p:cNvPicPr preferRelativeResize="0"/>
          <p:nvPr/>
        </p:nvPicPr>
        <p:blipFill rotWithShape="1">
          <a:blip r:embed="rId3">
            <a:alphaModFix/>
          </a:blip>
          <a:srcRect b="0" l="0" r="0" t="0"/>
          <a:stretch/>
        </p:blipFill>
        <p:spPr>
          <a:xfrm>
            <a:off x="990600" y="1235283"/>
            <a:ext cx="9922442" cy="56227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156" name="Google Shape;156;p5"/>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Pipelines - the purple box</a:t>
            </a:r>
            <a:endParaRPr/>
          </a:p>
        </p:txBody>
      </p:sp>
      <p:sp>
        <p:nvSpPr>
          <p:cNvPr id="157" name="Google Shape;157;p5"/>
          <p:cNvSpPr/>
          <p:nvPr/>
        </p:nvSpPr>
        <p:spPr>
          <a:xfrm>
            <a:off x="1697650" y="1482675"/>
            <a:ext cx="7126500" cy="5153400"/>
          </a:xfrm>
          <a:prstGeom prst="rect">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Pipelines</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1099703" y="2211023"/>
            <a:ext cx="397500" cy="436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209530" y="1911475"/>
            <a:ext cx="742200" cy="777143"/>
          </a:xfrm>
          <a:prstGeom prst="flowChartMagneticDisk">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DWCA</a:t>
            </a:r>
            <a:endParaRPr b="0" i="0" sz="1400" u="none" cap="none" strike="noStrike">
              <a:solidFill>
                <a:srgbClr val="000000"/>
              </a:solidFill>
              <a:latin typeface="Arial"/>
              <a:ea typeface="Arial"/>
              <a:cs typeface="Arial"/>
              <a:sym typeface="Arial"/>
            </a:endParaRPr>
          </a:p>
        </p:txBody>
      </p:sp>
      <p:sp>
        <p:nvSpPr>
          <p:cNvPr id="160" name="Google Shape;160;p5"/>
          <p:cNvSpPr/>
          <p:nvPr/>
        </p:nvSpPr>
        <p:spPr>
          <a:xfrm>
            <a:off x="9431375" y="1911475"/>
            <a:ext cx="947700" cy="7773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SOLR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Cluster</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1847625" y="1911475"/>
            <a:ext cx="10431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Verbatim AVRO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3494350" y="1911475"/>
            <a:ext cx="1961100" cy="4524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Interpretation Pipeline</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8953035" y="2095853"/>
            <a:ext cx="397500" cy="436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3632194" y="2770825"/>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Location Transform</a:t>
            </a:r>
            <a:endParaRPr b="0" i="0" sz="1200" u="none" cap="none" strike="noStrike">
              <a:solidFill>
                <a:srgbClr val="000000"/>
              </a:solidFill>
              <a:latin typeface="Arial"/>
              <a:ea typeface="Arial"/>
              <a:cs typeface="Arial"/>
              <a:sym typeface="Arial"/>
            </a:endParaRPr>
          </a:p>
        </p:txBody>
      </p:sp>
      <p:sp>
        <p:nvSpPr>
          <p:cNvPr id="165" name="Google Shape;165;p5"/>
          <p:cNvSpPr/>
          <p:nvPr/>
        </p:nvSpPr>
        <p:spPr>
          <a:xfrm>
            <a:off x="3632194" y="3333100"/>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Taxonomy Transform</a:t>
            </a:r>
            <a:endParaRPr b="0" i="0" sz="1200" u="none" cap="none" strike="noStrike">
              <a:solidFill>
                <a:srgbClr val="000000"/>
              </a:solidFill>
              <a:latin typeface="Arial"/>
              <a:ea typeface="Arial"/>
              <a:cs typeface="Arial"/>
              <a:sym typeface="Arial"/>
            </a:endParaRPr>
          </a:p>
        </p:txBody>
      </p:sp>
      <p:sp>
        <p:nvSpPr>
          <p:cNvPr id="166" name="Google Shape;166;p5"/>
          <p:cNvSpPr/>
          <p:nvPr/>
        </p:nvSpPr>
        <p:spPr>
          <a:xfrm>
            <a:off x="3632194" y="3895375"/>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Attribution Transform</a:t>
            </a:r>
            <a:endParaRPr b="0" i="0" sz="1200" u="none" cap="none" strike="noStrike">
              <a:solidFill>
                <a:srgbClr val="000000"/>
              </a:solidFill>
              <a:latin typeface="Arial"/>
              <a:ea typeface="Arial"/>
              <a:cs typeface="Arial"/>
              <a:sym typeface="Arial"/>
            </a:endParaRPr>
          </a:p>
        </p:txBody>
      </p:sp>
      <p:sp>
        <p:nvSpPr>
          <p:cNvPr id="167" name="Google Shape;167;p5"/>
          <p:cNvSpPr/>
          <p:nvPr/>
        </p:nvSpPr>
        <p:spPr>
          <a:xfrm>
            <a:off x="6163138" y="1911475"/>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UUID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5698150" y="2208700"/>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6163138" y="317497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Sensitive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6163138" y="4430950"/>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Pipelines</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rot="5400000">
            <a:off x="6495850" y="2811211"/>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rot="5400000">
            <a:off x="6457350" y="4087943"/>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3632194" y="4462775"/>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Temporal Transform</a:t>
            </a:r>
            <a:endParaRPr b="0" i="0" sz="1200" u="none" cap="none" strike="noStrike">
              <a:solidFill>
                <a:srgbClr val="000000"/>
              </a:solidFill>
              <a:latin typeface="Arial"/>
              <a:ea typeface="Arial"/>
              <a:cs typeface="Arial"/>
              <a:sym typeface="Arial"/>
            </a:endParaRPr>
          </a:p>
        </p:txBody>
      </p:sp>
      <p:sp>
        <p:nvSpPr>
          <p:cNvPr id="174" name="Google Shape;174;p5"/>
          <p:cNvSpPr/>
          <p:nvPr/>
        </p:nvSpPr>
        <p:spPr>
          <a:xfrm>
            <a:off x="6163138" y="568112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Sampling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75" name="Google Shape;175;p5"/>
          <p:cNvSpPr/>
          <p:nvPr/>
        </p:nvSpPr>
        <p:spPr>
          <a:xfrm rot="5400000">
            <a:off x="6457350" y="5320979"/>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7703138" y="568112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Jackknife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7265850" y="5927175"/>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7699301" y="4430950"/>
            <a:ext cx="947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Duplicate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Detection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7708188" y="317497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AVRO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Index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7706413" y="1911475"/>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SOLR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flipH="1" rot="5400000">
            <a:off x="8060150" y="5320979"/>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flipH="1" rot="5400000">
            <a:off x="8021650" y="4080875"/>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flipH="1" rot="5400000">
            <a:off x="8021650" y="2805675"/>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3632200" y="5030175"/>
            <a:ext cx="16893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Multimedia Transform</a:t>
            </a:r>
            <a:endParaRPr b="0" i="0" sz="1200" u="none" cap="none" strike="noStrike">
              <a:solidFill>
                <a:srgbClr val="000000"/>
              </a:solidFill>
              <a:latin typeface="Arial"/>
              <a:ea typeface="Arial"/>
              <a:cs typeface="Arial"/>
              <a:sym typeface="Arial"/>
            </a:endParaRPr>
          </a:p>
        </p:txBody>
      </p:sp>
      <p:sp>
        <p:nvSpPr>
          <p:cNvPr id="185" name="Google Shape;185;p5"/>
          <p:cNvSpPr/>
          <p:nvPr/>
        </p:nvSpPr>
        <p:spPr>
          <a:xfrm>
            <a:off x="11014475" y="1911475"/>
            <a:ext cx="947700" cy="777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Biocache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10513087" y="2095853"/>
            <a:ext cx="397500" cy="436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3630250" y="5597575"/>
            <a:ext cx="16893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Verbatim Transform</a:t>
            </a:r>
            <a:endParaRPr b="0" i="0" sz="1200" u="none" cap="none" strike="noStrike">
              <a:solidFill>
                <a:srgbClr val="000000"/>
              </a:solidFill>
              <a:latin typeface="Arial"/>
              <a:ea typeface="Arial"/>
              <a:cs typeface="Arial"/>
              <a:sym typeface="Arial"/>
            </a:endParaRPr>
          </a:p>
        </p:txBody>
      </p:sp>
      <p:sp>
        <p:nvSpPr>
          <p:cNvPr id="188" name="Google Shape;188;p5"/>
          <p:cNvSpPr/>
          <p:nvPr/>
        </p:nvSpPr>
        <p:spPr>
          <a:xfrm>
            <a:off x="3055888" y="2208700"/>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Technology</a:t>
            </a:r>
            <a:endParaRPr/>
          </a:p>
          <a:p>
            <a:pPr indent="0" lvl="0" marL="0" rtl="0" algn="l">
              <a:lnSpc>
                <a:spcPct val="90000"/>
              </a:lnSpc>
              <a:spcBef>
                <a:spcPts val="600"/>
              </a:spcBef>
              <a:spcAft>
                <a:spcPts val="0"/>
              </a:spcAft>
              <a:buSzPts val="4400"/>
              <a:buNone/>
            </a:pPr>
            <a:r>
              <a:t/>
            </a:r>
            <a:endParaRPr/>
          </a:p>
        </p:txBody>
      </p:sp>
      <p:sp>
        <p:nvSpPr>
          <p:cNvPr id="195" name="Google Shape;195;p6"/>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7"/>
          <p:cNvPicPr preferRelativeResize="0"/>
          <p:nvPr/>
        </p:nvPicPr>
        <p:blipFill rotWithShape="1">
          <a:blip r:embed="rId3">
            <a:alphaModFix/>
          </a:blip>
          <a:srcRect b="0" l="0" r="0" t="0"/>
          <a:stretch/>
        </p:blipFill>
        <p:spPr>
          <a:xfrm>
            <a:off x="6951250" y="1334275"/>
            <a:ext cx="5715000" cy="3219450"/>
          </a:xfrm>
          <a:prstGeom prst="rect">
            <a:avLst/>
          </a:prstGeom>
          <a:noFill/>
          <a:ln>
            <a:noFill/>
          </a:ln>
        </p:spPr>
      </p:pic>
      <p:sp>
        <p:nvSpPr>
          <p:cNvPr id="202" name="Google Shape;202;p7"/>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The </a:t>
            </a:r>
            <a:r>
              <a:rPr b="1" lang="en-AU"/>
              <a:t>API</a:t>
            </a:r>
            <a:r>
              <a:rPr lang="en-AU"/>
              <a:t> used as the basis for Pipelines</a:t>
            </a:r>
            <a:endParaRPr/>
          </a:p>
          <a:p>
            <a:pPr indent="-342900" lvl="1" marL="914400" rtl="0" algn="l">
              <a:lnSpc>
                <a:spcPct val="90000"/>
              </a:lnSpc>
              <a:spcBef>
                <a:spcPts val="0"/>
              </a:spcBef>
              <a:spcAft>
                <a:spcPts val="0"/>
              </a:spcAft>
              <a:buSzPts val="1800"/>
              <a:buChar char="•"/>
            </a:pPr>
            <a:r>
              <a:rPr lang="en-AU"/>
              <a:t>“Pipelines”</a:t>
            </a:r>
            <a:endParaRPr/>
          </a:p>
          <a:p>
            <a:pPr indent="-342900" lvl="1" marL="914400" rtl="0" algn="l">
              <a:lnSpc>
                <a:spcPct val="90000"/>
              </a:lnSpc>
              <a:spcBef>
                <a:spcPts val="0"/>
              </a:spcBef>
              <a:spcAft>
                <a:spcPts val="0"/>
              </a:spcAft>
              <a:buSzPts val="1800"/>
              <a:buChar char="•"/>
            </a:pPr>
            <a:r>
              <a:rPr lang="en-AU"/>
              <a:t>“Transforms”</a:t>
            </a:r>
            <a:endParaRPr/>
          </a:p>
          <a:p>
            <a:pPr indent="-381000" lvl="0" marL="457200" rtl="0" algn="l">
              <a:lnSpc>
                <a:spcPct val="90000"/>
              </a:lnSpc>
              <a:spcBef>
                <a:spcPts val="0"/>
              </a:spcBef>
              <a:spcAft>
                <a:spcPts val="0"/>
              </a:spcAft>
              <a:buSzPts val="2400"/>
              <a:buChar char="•"/>
            </a:pPr>
            <a:r>
              <a:rPr lang="en-AU"/>
              <a:t>Platform independent</a:t>
            </a:r>
            <a:endParaRPr/>
          </a:p>
          <a:p>
            <a:pPr indent="-381000" lvl="0" marL="457200" rtl="0" algn="l">
              <a:lnSpc>
                <a:spcPct val="90000"/>
              </a:lnSpc>
              <a:spcBef>
                <a:spcPts val="0"/>
              </a:spcBef>
              <a:spcAft>
                <a:spcPts val="0"/>
              </a:spcAft>
              <a:buSzPts val="2400"/>
              <a:buChar char="•"/>
            </a:pPr>
            <a:r>
              <a:rPr lang="en-AU"/>
              <a:t>Write once - run on different data processing engines</a:t>
            </a:r>
            <a:endParaRPr/>
          </a:p>
          <a:p>
            <a:pPr indent="-342900" lvl="1" marL="914400" rtl="0" algn="l">
              <a:lnSpc>
                <a:spcPct val="90000"/>
              </a:lnSpc>
              <a:spcBef>
                <a:spcPts val="0"/>
              </a:spcBef>
              <a:spcAft>
                <a:spcPts val="0"/>
              </a:spcAft>
              <a:buSzPts val="1800"/>
              <a:buChar char="•"/>
            </a:pPr>
            <a:r>
              <a:rPr lang="en-AU"/>
              <a:t>Spark</a:t>
            </a:r>
            <a:endParaRPr/>
          </a:p>
          <a:p>
            <a:pPr indent="-342900" lvl="1" marL="914400" rtl="0" algn="l">
              <a:lnSpc>
                <a:spcPct val="90000"/>
              </a:lnSpc>
              <a:spcBef>
                <a:spcPts val="0"/>
              </a:spcBef>
              <a:spcAft>
                <a:spcPts val="0"/>
              </a:spcAft>
              <a:buSzPts val="1800"/>
              <a:buChar char="•"/>
            </a:pPr>
            <a:r>
              <a:rPr lang="en-AU"/>
              <a:t>Flint</a:t>
            </a:r>
            <a:endParaRPr/>
          </a:p>
          <a:p>
            <a:pPr indent="-342900" lvl="1" marL="914400" rtl="0" algn="l">
              <a:lnSpc>
                <a:spcPct val="90000"/>
              </a:lnSpc>
              <a:spcBef>
                <a:spcPts val="0"/>
              </a:spcBef>
              <a:spcAft>
                <a:spcPts val="0"/>
              </a:spcAft>
              <a:buSzPts val="1800"/>
              <a:buChar char="•"/>
            </a:pPr>
            <a:r>
              <a:rPr lang="en-AU"/>
              <a:t>Google Cloud Engine</a:t>
            </a:r>
            <a:endParaRPr/>
          </a:p>
        </p:txBody>
      </p:sp>
      <p:sp>
        <p:nvSpPr>
          <p:cNvPr id="203" name="Google Shape;203;p7"/>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204" name="Google Shape;204;p7"/>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Apache Beam</a:t>
            </a:r>
            <a:endParaRPr/>
          </a:p>
        </p:txBody>
      </p:sp>
      <p:sp>
        <p:nvSpPr>
          <p:cNvPr id="205" name="Google Shape;205;p7"/>
          <p:cNvSpPr/>
          <p:nvPr/>
        </p:nvSpPr>
        <p:spPr>
          <a:xfrm>
            <a:off x="2814475" y="4653975"/>
            <a:ext cx="6248700" cy="13959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Beam Pipeline</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331305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 1</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466200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 2</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601095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 3</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735990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720275" y="4720450"/>
            <a:ext cx="1185600" cy="132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Data</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10190975" y="4653975"/>
            <a:ext cx="1185600" cy="132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a:off x="2138400" y="5241175"/>
            <a:ext cx="459900" cy="45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9397125" y="5124825"/>
            <a:ext cx="459900" cy="45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8"/>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Data Serialisation</a:t>
            </a:r>
            <a:endParaRPr/>
          </a:p>
          <a:p>
            <a:pPr indent="-381000" lvl="0" marL="457200" rtl="0" algn="l">
              <a:lnSpc>
                <a:spcPct val="90000"/>
              </a:lnSpc>
              <a:spcBef>
                <a:spcPts val="0"/>
              </a:spcBef>
              <a:spcAft>
                <a:spcPts val="0"/>
              </a:spcAft>
              <a:buSzPts val="2400"/>
              <a:buChar char="•"/>
            </a:pPr>
            <a:r>
              <a:rPr lang="en-AU"/>
              <a:t>Binary files with Schema</a:t>
            </a:r>
            <a:endParaRPr/>
          </a:p>
          <a:p>
            <a:pPr indent="-342900" lvl="1" marL="914400" rtl="0" algn="l">
              <a:lnSpc>
                <a:spcPct val="90000"/>
              </a:lnSpc>
              <a:spcBef>
                <a:spcPts val="0"/>
              </a:spcBef>
              <a:spcAft>
                <a:spcPts val="0"/>
              </a:spcAft>
              <a:buSzPts val="1800"/>
              <a:buChar char="•"/>
            </a:pPr>
            <a:r>
              <a:rPr lang="en-AU"/>
              <a:t>JSON schema</a:t>
            </a:r>
            <a:endParaRPr/>
          </a:p>
          <a:p>
            <a:pPr indent="-381000" lvl="0" marL="457200" rtl="0" algn="l">
              <a:lnSpc>
                <a:spcPct val="90000"/>
              </a:lnSpc>
              <a:spcBef>
                <a:spcPts val="0"/>
              </a:spcBef>
              <a:spcAft>
                <a:spcPts val="0"/>
              </a:spcAft>
              <a:buSzPts val="2400"/>
              <a:buChar char="•"/>
            </a:pPr>
            <a:r>
              <a:rPr lang="en-AU"/>
              <a:t>Language independent</a:t>
            </a:r>
            <a:endParaRPr/>
          </a:p>
          <a:p>
            <a:pPr indent="-381000" lvl="0" marL="457200" rtl="0" algn="l">
              <a:lnSpc>
                <a:spcPct val="90000"/>
              </a:lnSpc>
              <a:spcBef>
                <a:spcPts val="0"/>
              </a:spcBef>
              <a:spcAft>
                <a:spcPts val="0"/>
              </a:spcAft>
              <a:buSzPts val="2400"/>
              <a:buChar char="•"/>
            </a:pPr>
            <a:r>
              <a:rPr lang="en-AU"/>
              <a:t>Widely supported</a:t>
            </a:r>
            <a:endParaRPr/>
          </a:p>
          <a:p>
            <a:pPr indent="-342900" lvl="1" marL="914400" rtl="0" algn="l">
              <a:lnSpc>
                <a:spcPct val="90000"/>
              </a:lnSpc>
              <a:spcBef>
                <a:spcPts val="0"/>
              </a:spcBef>
              <a:spcAft>
                <a:spcPts val="0"/>
              </a:spcAft>
              <a:buSzPts val="1800"/>
              <a:buChar char="•"/>
            </a:pPr>
            <a:r>
              <a:rPr lang="en-AU"/>
              <a:t>AWS</a:t>
            </a:r>
            <a:endParaRPr/>
          </a:p>
          <a:p>
            <a:pPr indent="-342900" lvl="1" marL="914400" rtl="0" algn="l">
              <a:lnSpc>
                <a:spcPct val="90000"/>
              </a:lnSpc>
              <a:spcBef>
                <a:spcPts val="0"/>
              </a:spcBef>
              <a:spcAft>
                <a:spcPts val="0"/>
              </a:spcAft>
              <a:buSzPts val="1800"/>
              <a:buChar char="•"/>
            </a:pPr>
            <a:r>
              <a:rPr lang="en-AU"/>
              <a:t>Google Cloud</a:t>
            </a:r>
            <a:endParaRPr/>
          </a:p>
          <a:p>
            <a:pPr indent="-342900" lvl="1" marL="914400" rtl="0" algn="l">
              <a:lnSpc>
                <a:spcPct val="90000"/>
              </a:lnSpc>
              <a:spcBef>
                <a:spcPts val="0"/>
              </a:spcBef>
              <a:spcAft>
                <a:spcPts val="0"/>
              </a:spcAft>
              <a:buSzPts val="1800"/>
              <a:buChar char="•"/>
            </a:pPr>
            <a:r>
              <a:rPr lang="en-AU"/>
              <a:t>Microsoft Azure</a:t>
            </a:r>
            <a:endParaRPr/>
          </a:p>
          <a:p>
            <a:pPr indent="0" lvl="0" marL="0" rtl="0" algn="l">
              <a:lnSpc>
                <a:spcPct val="90000"/>
              </a:lnSpc>
              <a:spcBef>
                <a:spcPts val="600"/>
              </a:spcBef>
              <a:spcAft>
                <a:spcPts val="0"/>
              </a:spcAft>
              <a:buSzPts val="2400"/>
              <a:buNone/>
            </a:pPr>
            <a:r>
              <a:t/>
            </a:r>
            <a:endParaRPr/>
          </a:p>
        </p:txBody>
      </p:sp>
      <p:sp>
        <p:nvSpPr>
          <p:cNvPr id="220" name="Google Shape;220;p8"/>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221" name="Google Shape;221;p8"/>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AVRO</a:t>
            </a:r>
            <a:endParaRPr/>
          </a:p>
        </p:txBody>
      </p:sp>
      <p:pic>
        <p:nvPicPr>
          <p:cNvPr id="222" name="Google Shape;222;p8"/>
          <p:cNvPicPr preferRelativeResize="0"/>
          <p:nvPr/>
        </p:nvPicPr>
        <p:blipFill rotWithShape="1">
          <a:blip r:embed="rId3">
            <a:alphaModFix/>
          </a:blip>
          <a:srcRect b="0" l="0" r="0" t="0"/>
          <a:stretch/>
        </p:blipFill>
        <p:spPr>
          <a:xfrm>
            <a:off x="5244850" y="1481145"/>
            <a:ext cx="6566151" cy="223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9"/>
          <p:cNvSpPr txBox="1"/>
          <p:nvPr>
            <p:ph idx="12" type="sldNum"/>
          </p:nvPr>
        </p:nvSpPr>
        <p:spPr>
          <a:xfrm>
            <a:off x="7502287" y="411148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229" name="Google Shape;229;p9"/>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Apache Spark + Hadoop (HDFS) Deployment</a:t>
            </a:r>
            <a:endParaRPr/>
          </a:p>
        </p:txBody>
      </p:sp>
      <p:sp>
        <p:nvSpPr>
          <p:cNvPr id="230" name="Google Shape;230;p9"/>
          <p:cNvSpPr/>
          <p:nvPr/>
        </p:nvSpPr>
        <p:spPr>
          <a:xfrm>
            <a:off x="1014075" y="1578725"/>
            <a:ext cx="10071600" cy="5037000"/>
          </a:xfrm>
          <a:prstGeom prst="rect">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Spark cluster</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127425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 VM - 1</a:t>
            </a:r>
            <a:endParaRPr b="0" i="0" sz="1100" u="none" cap="none" strike="noStrike">
              <a:solidFill>
                <a:srgbClr val="000000"/>
              </a:solidFill>
              <a:latin typeface="Arial"/>
              <a:ea typeface="Arial"/>
              <a:cs typeface="Arial"/>
              <a:sym typeface="Arial"/>
            </a:endParaRPr>
          </a:p>
        </p:txBody>
      </p:sp>
      <p:sp>
        <p:nvSpPr>
          <p:cNvPr id="232" name="Google Shape;232;p9"/>
          <p:cNvSpPr/>
          <p:nvPr/>
        </p:nvSpPr>
        <p:spPr>
          <a:xfrm>
            <a:off x="299490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- 2</a:t>
            </a:r>
            <a:endParaRPr b="0" i="0" sz="1100" u="none" cap="none" strike="noStrike">
              <a:solidFill>
                <a:srgbClr val="000000"/>
              </a:solidFill>
              <a:latin typeface="Arial"/>
              <a:ea typeface="Arial"/>
              <a:cs typeface="Arial"/>
              <a:sym typeface="Arial"/>
            </a:endParaRPr>
          </a:p>
        </p:txBody>
      </p:sp>
      <p:sp>
        <p:nvSpPr>
          <p:cNvPr id="233" name="Google Shape;233;p9"/>
          <p:cNvSpPr/>
          <p:nvPr/>
        </p:nvSpPr>
        <p:spPr>
          <a:xfrm>
            <a:off x="464090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- 3</a:t>
            </a:r>
            <a:endParaRPr b="0" i="0" sz="1100" u="none" cap="none" strike="noStrike">
              <a:solidFill>
                <a:srgbClr val="000000"/>
              </a:solidFill>
              <a:latin typeface="Arial"/>
              <a:ea typeface="Arial"/>
              <a:cs typeface="Arial"/>
              <a:sym typeface="Arial"/>
            </a:endParaRPr>
          </a:p>
        </p:txBody>
      </p:sp>
      <p:sp>
        <p:nvSpPr>
          <p:cNvPr id="234" name="Google Shape;234;p9"/>
          <p:cNvSpPr/>
          <p:nvPr/>
        </p:nvSpPr>
        <p:spPr>
          <a:xfrm>
            <a:off x="6237075"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- 4</a:t>
            </a:r>
            <a:endParaRPr b="0" i="0" sz="1100" u="none" cap="none" strike="noStrike">
              <a:solidFill>
                <a:srgbClr val="000000"/>
              </a:solidFill>
              <a:latin typeface="Arial"/>
              <a:ea typeface="Arial"/>
              <a:cs typeface="Arial"/>
              <a:sym typeface="Arial"/>
            </a:endParaRPr>
          </a:p>
        </p:txBody>
      </p:sp>
      <p:sp>
        <p:nvSpPr>
          <p:cNvPr id="235" name="Google Shape;235;p9"/>
          <p:cNvSpPr/>
          <p:nvPr/>
        </p:nvSpPr>
        <p:spPr>
          <a:xfrm>
            <a:off x="783325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- 5</a:t>
            </a:r>
            <a:endParaRPr b="0" i="0" sz="1100" u="none" cap="none" strike="noStrike">
              <a:solidFill>
                <a:srgbClr val="000000"/>
              </a:solidFill>
              <a:latin typeface="Arial"/>
              <a:ea typeface="Arial"/>
              <a:cs typeface="Arial"/>
              <a:sym typeface="Arial"/>
            </a:endParaRPr>
          </a:p>
        </p:txBody>
      </p:sp>
      <p:sp>
        <p:nvSpPr>
          <p:cNvPr id="236" name="Google Shape;236;p9"/>
          <p:cNvSpPr/>
          <p:nvPr/>
        </p:nvSpPr>
        <p:spPr>
          <a:xfrm>
            <a:off x="952905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- 6</a:t>
            </a:r>
            <a:endParaRPr b="0" i="0" sz="1100" u="none" cap="none" strike="noStrike">
              <a:solidFill>
                <a:srgbClr val="000000"/>
              </a:solidFill>
              <a:latin typeface="Arial"/>
              <a:ea typeface="Arial"/>
              <a:cs typeface="Arial"/>
              <a:sym typeface="Arial"/>
            </a:endParaRPr>
          </a:p>
        </p:txBody>
      </p:sp>
      <p:sp>
        <p:nvSpPr>
          <p:cNvPr id="237" name="Google Shape;237;p9"/>
          <p:cNvSpPr/>
          <p:nvPr/>
        </p:nvSpPr>
        <p:spPr>
          <a:xfrm>
            <a:off x="5241075" y="2826200"/>
            <a:ext cx="1338000" cy="3939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 master VM</a:t>
            </a:r>
            <a:endParaRPr b="0" i="0" sz="1100" u="none" cap="none" strike="noStrike">
              <a:solidFill>
                <a:srgbClr val="000000"/>
              </a:solidFill>
              <a:latin typeface="Arial"/>
              <a:ea typeface="Arial"/>
              <a:cs typeface="Arial"/>
              <a:sym typeface="Arial"/>
            </a:endParaRPr>
          </a:p>
        </p:txBody>
      </p:sp>
      <p:sp>
        <p:nvSpPr>
          <p:cNvPr id="238" name="Google Shape;238;p9"/>
          <p:cNvSpPr/>
          <p:nvPr/>
        </p:nvSpPr>
        <p:spPr>
          <a:xfrm>
            <a:off x="5438475" y="1837088"/>
            <a:ext cx="9432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Jenkins</a:t>
            </a:r>
            <a:endParaRPr b="0" i="0" sz="1100" u="none" cap="none" strike="noStrike">
              <a:solidFill>
                <a:srgbClr val="000000"/>
              </a:solidFill>
              <a:latin typeface="Arial"/>
              <a:ea typeface="Arial"/>
              <a:cs typeface="Arial"/>
              <a:sym typeface="Arial"/>
            </a:endParaRPr>
          </a:p>
        </p:txBody>
      </p:sp>
      <p:cxnSp>
        <p:nvCxnSpPr>
          <p:cNvPr id="239" name="Google Shape;239;p9"/>
          <p:cNvCxnSpPr>
            <a:stCxn id="237" idx="2"/>
            <a:endCxn id="231" idx="0"/>
          </p:cNvCxnSpPr>
          <p:nvPr/>
        </p:nvCxnSpPr>
        <p:spPr>
          <a:xfrm rot="5400000">
            <a:off x="3542925" y="1567550"/>
            <a:ext cx="714600" cy="40197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40" name="Google Shape;240;p9"/>
          <p:cNvCxnSpPr>
            <a:stCxn id="237" idx="2"/>
            <a:endCxn id="232" idx="0"/>
          </p:cNvCxnSpPr>
          <p:nvPr/>
        </p:nvCxnSpPr>
        <p:spPr>
          <a:xfrm rot="5400000">
            <a:off x="4403175" y="2427800"/>
            <a:ext cx="714600" cy="22992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41" name="Google Shape;241;p9"/>
          <p:cNvCxnSpPr>
            <a:stCxn id="237" idx="2"/>
            <a:endCxn id="233" idx="0"/>
          </p:cNvCxnSpPr>
          <p:nvPr/>
        </p:nvCxnSpPr>
        <p:spPr>
          <a:xfrm rot="5400000">
            <a:off x="5226225" y="3250850"/>
            <a:ext cx="714600" cy="6531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42" name="Google Shape;242;p9"/>
          <p:cNvCxnSpPr>
            <a:stCxn id="237" idx="2"/>
            <a:endCxn id="235" idx="0"/>
          </p:cNvCxnSpPr>
          <p:nvPr/>
        </p:nvCxnSpPr>
        <p:spPr>
          <a:xfrm flipH="1" rot="-5400000">
            <a:off x="6822375" y="2307800"/>
            <a:ext cx="714600" cy="25392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43" name="Google Shape;243;p9"/>
          <p:cNvCxnSpPr>
            <a:stCxn id="237" idx="2"/>
            <a:endCxn id="236" idx="0"/>
          </p:cNvCxnSpPr>
          <p:nvPr/>
        </p:nvCxnSpPr>
        <p:spPr>
          <a:xfrm flipH="1" rot="-5400000">
            <a:off x="7670325" y="1459850"/>
            <a:ext cx="714600" cy="42351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44" name="Google Shape;244;p9"/>
          <p:cNvCxnSpPr>
            <a:stCxn id="237" idx="2"/>
            <a:endCxn id="234" idx="0"/>
          </p:cNvCxnSpPr>
          <p:nvPr/>
        </p:nvCxnSpPr>
        <p:spPr>
          <a:xfrm flipH="1" rot="-5400000">
            <a:off x="6024375" y="3105800"/>
            <a:ext cx="714600" cy="943200"/>
          </a:xfrm>
          <a:prstGeom prst="curvedConnector3">
            <a:avLst>
              <a:gd fmla="val 50000" name="adj1"/>
            </a:avLst>
          </a:prstGeom>
          <a:noFill/>
          <a:ln cap="flat" cmpd="sng" w="9525">
            <a:solidFill>
              <a:schemeClr val="dk2"/>
            </a:solidFill>
            <a:prstDash val="solid"/>
            <a:round/>
            <a:headEnd len="sm" w="sm" type="none"/>
            <a:tailEnd len="med" w="med" type="triangle"/>
          </a:ln>
        </p:spPr>
      </p:cxnSp>
      <p:sp>
        <p:nvSpPr>
          <p:cNvPr id="245" name="Google Shape;245;p9"/>
          <p:cNvSpPr/>
          <p:nvPr/>
        </p:nvSpPr>
        <p:spPr>
          <a:xfrm>
            <a:off x="5334600" y="6077900"/>
            <a:ext cx="1338000" cy="393900"/>
          </a:xfrm>
          <a:prstGeom prst="rect">
            <a:avLst/>
          </a:prstGeom>
          <a:solidFill>
            <a:srgbClr val="A4C2F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 master VM</a:t>
            </a:r>
            <a:endParaRPr b="0" i="0" sz="1100" u="none" cap="none" strike="noStrike">
              <a:solidFill>
                <a:srgbClr val="000000"/>
              </a:solidFill>
              <a:latin typeface="Arial"/>
              <a:ea typeface="Arial"/>
              <a:cs typeface="Arial"/>
              <a:sym typeface="Arial"/>
            </a:endParaRPr>
          </a:p>
        </p:txBody>
      </p:sp>
      <p:sp>
        <p:nvSpPr>
          <p:cNvPr id="246" name="Google Shape;246;p9"/>
          <p:cNvSpPr/>
          <p:nvPr/>
        </p:nvSpPr>
        <p:spPr>
          <a:xfrm>
            <a:off x="1448550" y="5122300"/>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47" name="Google Shape;247;p9"/>
          <p:cNvSpPr/>
          <p:nvPr/>
        </p:nvSpPr>
        <p:spPr>
          <a:xfrm>
            <a:off x="3183450" y="5122300"/>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48" name="Google Shape;248;p9"/>
          <p:cNvSpPr/>
          <p:nvPr/>
        </p:nvSpPr>
        <p:spPr>
          <a:xfrm>
            <a:off x="4804538" y="5138736"/>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49" name="Google Shape;249;p9"/>
          <p:cNvSpPr/>
          <p:nvPr/>
        </p:nvSpPr>
        <p:spPr>
          <a:xfrm>
            <a:off x="6425613" y="5138736"/>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50" name="Google Shape;250;p9"/>
          <p:cNvSpPr/>
          <p:nvPr/>
        </p:nvSpPr>
        <p:spPr>
          <a:xfrm>
            <a:off x="8071600" y="5138736"/>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51" name="Google Shape;251;p9"/>
          <p:cNvSpPr/>
          <p:nvPr/>
        </p:nvSpPr>
        <p:spPr>
          <a:xfrm>
            <a:off x="9717575" y="5122300"/>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52" name="Google Shape;252;p9"/>
          <p:cNvSpPr/>
          <p:nvPr/>
        </p:nvSpPr>
        <p:spPr>
          <a:xfrm>
            <a:off x="1448550" y="4741300"/>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53" name="Google Shape;253;p9"/>
          <p:cNvSpPr/>
          <p:nvPr/>
        </p:nvSpPr>
        <p:spPr>
          <a:xfrm>
            <a:off x="3183450" y="4741300"/>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54" name="Google Shape;254;p9"/>
          <p:cNvSpPr/>
          <p:nvPr/>
        </p:nvSpPr>
        <p:spPr>
          <a:xfrm>
            <a:off x="4804538" y="4757736"/>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55" name="Google Shape;255;p9"/>
          <p:cNvSpPr/>
          <p:nvPr/>
        </p:nvSpPr>
        <p:spPr>
          <a:xfrm>
            <a:off x="6425613" y="4757736"/>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56" name="Google Shape;256;p9"/>
          <p:cNvSpPr/>
          <p:nvPr/>
        </p:nvSpPr>
        <p:spPr>
          <a:xfrm>
            <a:off x="8071600" y="4757736"/>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57" name="Google Shape;257;p9"/>
          <p:cNvSpPr/>
          <p:nvPr/>
        </p:nvSpPr>
        <p:spPr>
          <a:xfrm>
            <a:off x="9717575" y="4741300"/>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cxnSp>
        <p:nvCxnSpPr>
          <p:cNvPr id="258" name="Google Shape;258;p9"/>
          <p:cNvCxnSpPr>
            <a:stCxn id="245" idx="0"/>
            <a:endCxn id="246" idx="2"/>
          </p:cNvCxnSpPr>
          <p:nvPr/>
        </p:nvCxnSpPr>
        <p:spPr>
          <a:xfrm flipH="1" rot="5400000">
            <a:off x="3598500" y="3672800"/>
            <a:ext cx="682800" cy="4127400"/>
          </a:xfrm>
          <a:prstGeom prst="curvedConnector3">
            <a:avLst>
              <a:gd fmla="val 50007" name="adj1"/>
            </a:avLst>
          </a:prstGeom>
          <a:noFill/>
          <a:ln cap="flat" cmpd="sng" w="9525">
            <a:solidFill>
              <a:schemeClr val="dk2"/>
            </a:solidFill>
            <a:prstDash val="solid"/>
            <a:round/>
            <a:headEnd len="sm" w="sm" type="none"/>
            <a:tailEnd len="med" w="med" type="triangle"/>
          </a:ln>
        </p:spPr>
      </p:cxnSp>
      <p:cxnSp>
        <p:nvCxnSpPr>
          <p:cNvPr id="259" name="Google Shape;259;p9"/>
          <p:cNvCxnSpPr>
            <a:stCxn id="245" idx="0"/>
            <a:endCxn id="247" idx="2"/>
          </p:cNvCxnSpPr>
          <p:nvPr/>
        </p:nvCxnSpPr>
        <p:spPr>
          <a:xfrm flipH="1" rot="5400000">
            <a:off x="4465800" y="4540100"/>
            <a:ext cx="682800" cy="2392800"/>
          </a:xfrm>
          <a:prstGeom prst="curvedConnector3">
            <a:avLst>
              <a:gd fmla="val 50007" name="adj1"/>
            </a:avLst>
          </a:prstGeom>
          <a:noFill/>
          <a:ln cap="flat" cmpd="sng" w="9525">
            <a:solidFill>
              <a:schemeClr val="dk2"/>
            </a:solidFill>
            <a:prstDash val="solid"/>
            <a:round/>
            <a:headEnd len="sm" w="sm" type="none"/>
            <a:tailEnd len="med" w="med" type="triangle"/>
          </a:ln>
        </p:spPr>
      </p:cxnSp>
      <p:cxnSp>
        <p:nvCxnSpPr>
          <p:cNvPr id="260" name="Google Shape;260;p9"/>
          <p:cNvCxnSpPr>
            <a:stCxn id="245" idx="0"/>
            <a:endCxn id="248" idx="2"/>
          </p:cNvCxnSpPr>
          <p:nvPr/>
        </p:nvCxnSpPr>
        <p:spPr>
          <a:xfrm flipH="1" rot="5400000">
            <a:off x="5284500" y="5358800"/>
            <a:ext cx="666600" cy="771600"/>
          </a:xfrm>
          <a:prstGeom prst="curvedConnector3">
            <a:avLst>
              <a:gd fmla="val 49990" name="adj1"/>
            </a:avLst>
          </a:prstGeom>
          <a:noFill/>
          <a:ln cap="flat" cmpd="sng" w="9525">
            <a:solidFill>
              <a:schemeClr val="dk2"/>
            </a:solidFill>
            <a:prstDash val="solid"/>
            <a:round/>
            <a:headEnd len="sm" w="sm" type="none"/>
            <a:tailEnd len="med" w="med" type="triangle"/>
          </a:ln>
        </p:spPr>
      </p:cxnSp>
      <p:cxnSp>
        <p:nvCxnSpPr>
          <p:cNvPr id="261" name="Google Shape;261;p9"/>
          <p:cNvCxnSpPr>
            <a:stCxn id="245" idx="0"/>
            <a:endCxn id="249" idx="2"/>
          </p:cNvCxnSpPr>
          <p:nvPr/>
        </p:nvCxnSpPr>
        <p:spPr>
          <a:xfrm rot="-5400000">
            <a:off x="6095100" y="5319800"/>
            <a:ext cx="666600" cy="849600"/>
          </a:xfrm>
          <a:prstGeom prst="curvedConnector3">
            <a:avLst>
              <a:gd fmla="val 49990" name="adj1"/>
            </a:avLst>
          </a:prstGeom>
          <a:noFill/>
          <a:ln cap="flat" cmpd="sng" w="9525">
            <a:solidFill>
              <a:schemeClr val="dk2"/>
            </a:solidFill>
            <a:prstDash val="solid"/>
            <a:round/>
            <a:headEnd len="sm" w="sm" type="none"/>
            <a:tailEnd len="med" w="med" type="triangle"/>
          </a:ln>
        </p:spPr>
      </p:cxnSp>
      <p:cxnSp>
        <p:nvCxnSpPr>
          <p:cNvPr id="262" name="Google Shape;262;p9"/>
          <p:cNvCxnSpPr>
            <a:stCxn id="245" idx="0"/>
            <a:endCxn id="250" idx="2"/>
          </p:cNvCxnSpPr>
          <p:nvPr/>
        </p:nvCxnSpPr>
        <p:spPr>
          <a:xfrm rot="-5400000">
            <a:off x="6918000" y="4496900"/>
            <a:ext cx="666600" cy="2495400"/>
          </a:xfrm>
          <a:prstGeom prst="curvedConnector3">
            <a:avLst>
              <a:gd fmla="val 49990" name="adj1"/>
            </a:avLst>
          </a:prstGeom>
          <a:noFill/>
          <a:ln cap="flat" cmpd="sng" w="9525">
            <a:solidFill>
              <a:schemeClr val="dk2"/>
            </a:solidFill>
            <a:prstDash val="solid"/>
            <a:round/>
            <a:headEnd len="sm" w="sm" type="none"/>
            <a:tailEnd len="med" w="med" type="triangle"/>
          </a:ln>
        </p:spPr>
      </p:cxnSp>
      <p:cxnSp>
        <p:nvCxnSpPr>
          <p:cNvPr id="263" name="Google Shape;263;p9"/>
          <p:cNvCxnSpPr>
            <a:stCxn id="245" idx="0"/>
            <a:endCxn id="251" idx="2"/>
          </p:cNvCxnSpPr>
          <p:nvPr/>
        </p:nvCxnSpPr>
        <p:spPr>
          <a:xfrm rot="-5400000">
            <a:off x="7732950" y="3665750"/>
            <a:ext cx="682800" cy="4141500"/>
          </a:xfrm>
          <a:prstGeom prst="curvedConnector3">
            <a:avLst>
              <a:gd fmla="val 50007" name="adj1"/>
            </a:avLst>
          </a:prstGeom>
          <a:noFill/>
          <a:ln cap="flat" cmpd="sng" w="9525">
            <a:solidFill>
              <a:schemeClr val="dk2"/>
            </a:solidFill>
            <a:prstDash val="solid"/>
            <a:round/>
            <a:headEnd len="sm" w="sm" type="none"/>
            <a:tailEnd len="med" w="med" type="triangle"/>
          </a:ln>
        </p:spPr>
      </p:cxnSp>
      <p:sp>
        <p:nvSpPr>
          <p:cNvPr id="264" name="Google Shape;264;p9"/>
          <p:cNvSpPr/>
          <p:nvPr/>
        </p:nvSpPr>
        <p:spPr>
          <a:xfrm>
            <a:off x="1445281" y="4334681"/>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265" name="Google Shape;265;p9"/>
          <p:cNvSpPr/>
          <p:nvPr/>
        </p:nvSpPr>
        <p:spPr>
          <a:xfrm>
            <a:off x="3180181" y="4334681"/>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266" name="Google Shape;266;p9"/>
          <p:cNvSpPr/>
          <p:nvPr/>
        </p:nvSpPr>
        <p:spPr>
          <a:xfrm>
            <a:off x="4801269" y="4351117"/>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267" name="Google Shape;267;p9"/>
          <p:cNvSpPr/>
          <p:nvPr/>
        </p:nvSpPr>
        <p:spPr>
          <a:xfrm>
            <a:off x="6422344" y="4351117"/>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268" name="Google Shape;268;p9"/>
          <p:cNvSpPr/>
          <p:nvPr/>
        </p:nvSpPr>
        <p:spPr>
          <a:xfrm>
            <a:off x="8068331" y="4351117"/>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269" name="Google Shape;269;p9"/>
          <p:cNvSpPr/>
          <p:nvPr/>
        </p:nvSpPr>
        <p:spPr>
          <a:xfrm>
            <a:off x="9714306" y="4334681"/>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cxnSp>
        <p:nvCxnSpPr>
          <p:cNvPr id="270" name="Google Shape;270;p9"/>
          <p:cNvCxnSpPr>
            <a:stCxn id="238" idx="2"/>
            <a:endCxn id="237" idx="0"/>
          </p:cNvCxnSpPr>
          <p:nvPr/>
        </p:nvCxnSpPr>
        <p:spPr>
          <a:xfrm>
            <a:off x="5910075" y="2313488"/>
            <a:ext cx="0" cy="5127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CSIRO Theme">
  <a:themeElements>
    <a:clrScheme name="ALA">
      <a:dk1>
        <a:srgbClr val="000000"/>
      </a:dk1>
      <a:lt1>
        <a:srgbClr val="FFFFFF"/>
      </a:lt1>
      <a:dk2>
        <a:srgbClr val="000000"/>
      </a:dk2>
      <a:lt2>
        <a:srgbClr val="FFFFFF"/>
      </a:lt2>
      <a:accent1>
        <a:srgbClr val="F26649"/>
      </a:accent1>
      <a:accent2>
        <a:srgbClr val="C44D34"/>
      </a:accent2>
      <a:accent3>
        <a:srgbClr val="637073"/>
      </a:accent3>
      <a:accent4>
        <a:srgbClr val="F2F2F2"/>
      </a:accent4>
      <a:accent5>
        <a:srgbClr val="9D9D9D"/>
      </a:accent5>
      <a:accent6>
        <a:srgbClr val="212121"/>
      </a:accent6>
      <a:hlink>
        <a:srgbClr val="2E358B"/>
      </a:hlink>
      <a:folHlink>
        <a:srgbClr val="FFBF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